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9"/>
  </p:notesMasterIdLst>
  <p:sldIdLst>
    <p:sldId id="277" r:id="rId2"/>
    <p:sldId id="278" r:id="rId3"/>
    <p:sldId id="279" r:id="rId4"/>
    <p:sldId id="280" r:id="rId5"/>
    <p:sldId id="281" r:id="rId6"/>
    <p:sldId id="282" r:id="rId7"/>
    <p:sldId id="283" r:id="rId8"/>
    <p:sldId id="284" r:id="rId9"/>
    <p:sldId id="285" r:id="rId10"/>
    <p:sldId id="286" r:id="rId11"/>
    <p:sldId id="289" r:id="rId12"/>
    <p:sldId id="290" r:id="rId13"/>
    <p:sldId id="291" r:id="rId14"/>
    <p:sldId id="292" r:id="rId15"/>
    <p:sldId id="293" r:id="rId16"/>
    <p:sldId id="287" r:id="rId17"/>
    <p:sldId id="294" r:id="rId18"/>
    <p:sldId id="295" r:id="rId19"/>
    <p:sldId id="296" r:id="rId20"/>
    <p:sldId id="297" r:id="rId21"/>
    <p:sldId id="298" r:id="rId22"/>
    <p:sldId id="299" r:id="rId23"/>
    <p:sldId id="300" r:id="rId24"/>
    <p:sldId id="301" r:id="rId25"/>
    <p:sldId id="302" r:id="rId26"/>
    <p:sldId id="303" r:id="rId27"/>
    <p:sldId id="304" r:id="rId2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5B5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042"/>
    <p:restoredTop sz="94685" autoAdjust="0"/>
  </p:normalViewPr>
  <p:slideViewPr>
    <p:cSldViewPr snapToGrid="0" snapToObjects="1">
      <p:cViewPr>
        <p:scale>
          <a:sx n="235" d="100"/>
          <a:sy n="235" d="100"/>
        </p:scale>
        <p:origin x="488" y="-520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7CB89B-045A-4F49-8E55-7193A9BA2927}" type="datetimeFigureOut">
              <a:rPr lang="en-US" smtClean="0"/>
              <a:t>1/8/18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7D9F24-A271-E749-9E9B-1FDCD9F09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2792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A1D58-34E2-F148-89A2-1744C0455088}" type="datetimeFigureOut">
              <a:rPr lang="en-US" smtClean="0"/>
              <a:t>1/8/18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B3E0C-0CF7-0B4A-AE37-D1A4958D3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793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A1D58-34E2-F148-89A2-1744C0455088}" type="datetimeFigureOut">
              <a:rPr lang="en-US" smtClean="0"/>
              <a:t>1/8/18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B3E0C-0CF7-0B4A-AE37-D1A4958D3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245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A1D58-34E2-F148-89A2-1744C0455088}" type="datetimeFigureOut">
              <a:rPr lang="en-US" smtClean="0"/>
              <a:t>1/8/18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B3E0C-0CF7-0B4A-AE37-D1A4958D3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684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A1D58-34E2-F148-89A2-1744C0455088}" type="datetimeFigureOut">
              <a:rPr lang="en-US" smtClean="0"/>
              <a:t>1/8/18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B3E0C-0CF7-0B4A-AE37-D1A4958D3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03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A1D58-34E2-F148-89A2-1744C0455088}" type="datetimeFigureOut">
              <a:rPr lang="en-US" smtClean="0"/>
              <a:t>1/8/18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B3E0C-0CF7-0B4A-AE37-D1A4958D3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196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A1D58-34E2-F148-89A2-1744C0455088}" type="datetimeFigureOut">
              <a:rPr lang="en-US" smtClean="0"/>
              <a:t>1/8/18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B3E0C-0CF7-0B4A-AE37-D1A4958D3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082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A1D58-34E2-F148-89A2-1744C0455088}" type="datetimeFigureOut">
              <a:rPr lang="en-US" smtClean="0"/>
              <a:t>1/8/18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B3E0C-0CF7-0B4A-AE37-D1A4958D3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794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A1D58-34E2-F148-89A2-1744C0455088}" type="datetimeFigureOut">
              <a:rPr lang="en-US" smtClean="0"/>
              <a:t>1/8/18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B3E0C-0CF7-0B4A-AE37-D1A4958D3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258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A1D58-34E2-F148-89A2-1744C0455088}" type="datetimeFigureOut">
              <a:rPr lang="en-US" smtClean="0"/>
              <a:t>1/8/18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B3E0C-0CF7-0B4A-AE37-D1A4958D3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053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A1D58-34E2-F148-89A2-1744C0455088}" type="datetimeFigureOut">
              <a:rPr lang="en-US" smtClean="0"/>
              <a:t>1/8/18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B3E0C-0CF7-0B4A-AE37-D1A4958D3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710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A1D58-34E2-F148-89A2-1744C0455088}" type="datetimeFigureOut">
              <a:rPr lang="en-US" smtClean="0"/>
              <a:t>1/8/18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B3E0C-0CF7-0B4A-AE37-D1A4958D3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381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FA1D58-34E2-F148-89A2-1744C0455088}" type="datetimeFigureOut">
              <a:rPr lang="en-US" smtClean="0"/>
              <a:t>1/8/18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B3E0C-0CF7-0B4A-AE37-D1A4958D3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812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5B5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6" name="Group 95"/>
          <p:cNvGrpSpPr/>
          <p:nvPr/>
        </p:nvGrpSpPr>
        <p:grpSpPr>
          <a:xfrm>
            <a:off x="2209800" y="2083671"/>
            <a:ext cx="1231548" cy="2551351"/>
            <a:chOff x="1979245" y="2051359"/>
            <a:chExt cx="1231548" cy="2551351"/>
          </a:xfrm>
        </p:grpSpPr>
        <p:sp>
          <p:nvSpPr>
            <p:cNvPr id="52" name="Oval 51"/>
            <p:cNvSpPr/>
            <p:nvPr/>
          </p:nvSpPr>
          <p:spPr>
            <a:xfrm>
              <a:off x="1979245" y="4044640"/>
              <a:ext cx="1231548" cy="55807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FFFF00"/>
                  </a:solidFill>
                </a:rPr>
                <a:t>Yellow</a:t>
              </a:r>
              <a:endParaRPr lang="en-US" dirty="0">
                <a:solidFill>
                  <a:srgbClr val="FFFF00"/>
                </a:solidFill>
              </a:endParaRPr>
            </a:p>
          </p:txBody>
        </p:sp>
        <p:sp>
          <p:nvSpPr>
            <p:cNvPr id="53" name="Oval 52"/>
            <p:cNvSpPr/>
            <p:nvPr/>
          </p:nvSpPr>
          <p:spPr>
            <a:xfrm>
              <a:off x="1979245" y="3048000"/>
              <a:ext cx="1231548" cy="55807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8000"/>
                  </a:solidFill>
                </a:rPr>
                <a:t>Green</a:t>
              </a: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54" name="Oval 53"/>
            <p:cNvSpPr/>
            <p:nvPr/>
          </p:nvSpPr>
          <p:spPr>
            <a:xfrm>
              <a:off x="1979245" y="2051359"/>
              <a:ext cx="1231548" cy="55807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FF0000"/>
                  </a:solidFill>
                </a:rPr>
                <a:t>Red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24" name="Curved Connector 23"/>
            <p:cNvCxnSpPr>
              <a:stCxn id="52" idx="4"/>
              <a:endCxn id="54" idx="2"/>
            </p:cNvCxnSpPr>
            <p:nvPr/>
          </p:nvCxnSpPr>
          <p:spPr>
            <a:xfrm rot="5400000" flipH="1">
              <a:off x="1150974" y="3158665"/>
              <a:ext cx="2272316" cy="615774"/>
            </a:xfrm>
            <a:prstGeom prst="curvedConnector4">
              <a:avLst>
                <a:gd name="adj1" fmla="val -10060"/>
                <a:gd name="adj2" fmla="val 212124"/>
              </a:avLst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Curved Connector 80"/>
            <p:cNvCxnSpPr/>
            <p:nvPr/>
          </p:nvCxnSpPr>
          <p:spPr>
            <a:xfrm flipH="1" flipV="1">
              <a:off x="2595019" y="2051359"/>
              <a:ext cx="615774" cy="279035"/>
            </a:xfrm>
            <a:prstGeom prst="curvedConnector4">
              <a:avLst>
                <a:gd name="adj1" fmla="val -37124"/>
                <a:gd name="adj2" fmla="val 250890"/>
              </a:avLst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Curved Connector 81"/>
            <p:cNvCxnSpPr/>
            <p:nvPr/>
          </p:nvCxnSpPr>
          <p:spPr>
            <a:xfrm flipH="1" flipV="1">
              <a:off x="2595019" y="3048000"/>
              <a:ext cx="615774" cy="279035"/>
            </a:xfrm>
            <a:prstGeom prst="curvedConnector4">
              <a:avLst>
                <a:gd name="adj1" fmla="val -37124"/>
                <a:gd name="adj2" fmla="val 250890"/>
              </a:avLst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Curved Connector 82"/>
            <p:cNvCxnSpPr/>
            <p:nvPr/>
          </p:nvCxnSpPr>
          <p:spPr>
            <a:xfrm flipH="1" flipV="1">
              <a:off x="2593475" y="4030368"/>
              <a:ext cx="615774" cy="279035"/>
            </a:xfrm>
            <a:prstGeom prst="curvedConnector4">
              <a:avLst>
                <a:gd name="adj1" fmla="val -37124"/>
                <a:gd name="adj2" fmla="val 250890"/>
              </a:avLst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Curved Connector 86"/>
            <p:cNvCxnSpPr>
              <a:stCxn id="54" idx="4"/>
              <a:endCxn id="53" idx="2"/>
            </p:cNvCxnSpPr>
            <p:nvPr/>
          </p:nvCxnSpPr>
          <p:spPr>
            <a:xfrm rot="5400000">
              <a:off x="1928329" y="2660345"/>
              <a:ext cx="717606" cy="615774"/>
            </a:xfrm>
            <a:prstGeom prst="curvedConnector4">
              <a:avLst>
                <a:gd name="adj1" fmla="val 30558"/>
                <a:gd name="adj2" fmla="val 137124"/>
              </a:avLst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Curved Connector 90"/>
            <p:cNvCxnSpPr/>
            <p:nvPr/>
          </p:nvCxnSpPr>
          <p:spPr>
            <a:xfrm rot="5400000">
              <a:off x="1973292" y="3642713"/>
              <a:ext cx="717606" cy="615774"/>
            </a:xfrm>
            <a:prstGeom prst="curvedConnector4">
              <a:avLst>
                <a:gd name="adj1" fmla="val 30558"/>
                <a:gd name="adj2" fmla="val 137124"/>
              </a:avLst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95" name="Table 9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9501525"/>
              </p:ext>
            </p:extLst>
          </p:nvPr>
        </p:nvGraphicFramePr>
        <p:xfrm>
          <a:off x="4338409" y="1622411"/>
          <a:ext cx="3886200" cy="3352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62000"/>
                <a:gridCol w="914400"/>
                <a:gridCol w="1066800"/>
                <a:gridCol w="1143000"/>
              </a:tblGrid>
              <a:tr h="22860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solidFill>
                      <a:srgbClr val="B5B5B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Lights</a:t>
                      </a:r>
                      <a:endParaRPr lang="en-US" sz="1400" dirty="0"/>
                    </a:p>
                  </a:txBody>
                  <a:tcPr>
                    <a:solidFill>
                      <a:srgbClr val="B5B5B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Timer Reset</a:t>
                      </a:r>
                      <a:endParaRPr lang="en-US" sz="1400" dirty="0"/>
                    </a:p>
                  </a:txBody>
                  <a:tcPr>
                    <a:solidFill>
                      <a:srgbClr val="B5B5B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Timer Count</a:t>
                      </a:r>
                      <a:endParaRPr lang="en-US" sz="1400" dirty="0"/>
                    </a:p>
                  </a:txBody>
                  <a:tcPr>
                    <a:solidFill>
                      <a:srgbClr val="B5B5B5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Red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B5B5B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B5B5B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B5B5B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B5B5B5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Green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B5B5B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B5B5B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B5B5B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B5B5B5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Yellow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B5B5B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B5B5B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B5B5B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B5B5B5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>
                    <a:solidFill>
                      <a:srgbClr val="B5B5B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00" dirty="0"/>
                    </a:p>
                  </a:txBody>
                  <a:tcPr>
                    <a:solidFill>
                      <a:srgbClr val="B5B5B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00" dirty="0"/>
                    </a:p>
                  </a:txBody>
                  <a:tcPr>
                    <a:solidFill>
                      <a:srgbClr val="B5B5B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00" dirty="0"/>
                    </a:p>
                  </a:txBody>
                  <a:tcPr>
                    <a:solidFill>
                      <a:srgbClr val="B5B5B5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008000"/>
                          </a:solidFill>
                        </a:rPr>
                        <a:t>Red</a:t>
                      </a:r>
                      <a:endParaRPr lang="en-US" sz="1400" dirty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solidFill>
                      <a:srgbClr val="B5B5B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008000"/>
                          </a:solidFill>
                        </a:rPr>
                        <a:t>0</a:t>
                      </a:r>
                      <a:endParaRPr lang="en-US" sz="1400" dirty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solidFill>
                      <a:srgbClr val="B5B5B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008000"/>
                          </a:solidFill>
                        </a:rPr>
                        <a:t>1</a:t>
                      </a:r>
                      <a:endParaRPr lang="en-US" sz="1400" dirty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solidFill>
                      <a:srgbClr val="B5B5B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008000"/>
                          </a:solidFill>
                        </a:rPr>
                        <a:t>0</a:t>
                      </a:r>
                      <a:endParaRPr lang="en-US" sz="1400" dirty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solidFill>
                      <a:srgbClr val="B5B5B5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008000"/>
                          </a:solidFill>
                        </a:rPr>
                        <a:t>Green</a:t>
                      </a:r>
                      <a:endParaRPr lang="en-US" sz="1400" dirty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solidFill>
                      <a:srgbClr val="B5B5B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008000"/>
                          </a:solidFill>
                        </a:rPr>
                        <a:t>1</a:t>
                      </a:r>
                      <a:endParaRPr lang="en-US" sz="1400" dirty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solidFill>
                      <a:srgbClr val="B5B5B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008000"/>
                          </a:solidFill>
                        </a:rPr>
                        <a:t>0</a:t>
                      </a:r>
                      <a:endParaRPr lang="en-US" sz="1400" dirty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solidFill>
                      <a:srgbClr val="B5B5B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008000"/>
                          </a:solidFill>
                        </a:rPr>
                        <a:t>1</a:t>
                      </a:r>
                      <a:endParaRPr lang="en-US" sz="1400" dirty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solidFill>
                      <a:srgbClr val="B5B5B5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008000"/>
                          </a:solidFill>
                        </a:rPr>
                        <a:t>Yellow</a:t>
                      </a:r>
                      <a:endParaRPr lang="en-US" sz="1400" dirty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solidFill>
                      <a:srgbClr val="B5B5B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008000"/>
                          </a:solidFill>
                        </a:rPr>
                        <a:t>0</a:t>
                      </a:r>
                      <a:endParaRPr lang="en-US" sz="1400" dirty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solidFill>
                      <a:srgbClr val="B5B5B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008000"/>
                          </a:solidFill>
                        </a:rPr>
                        <a:t>1</a:t>
                      </a:r>
                      <a:endParaRPr lang="en-US" sz="1400" dirty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solidFill>
                      <a:srgbClr val="B5B5B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008000"/>
                          </a:solidFill>
                        </a:rPr>
                        <a:t>0</a:t>
                      </a:r>
                      <a:endParaRPr lang="en-US" sz="1400" dirty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solidFill>
                      <a:srgbClr val="B5B5B5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endParaRPr lang="en-US" sz="300" dirty="0"/>
                    </a:p>
                  </a:txBody>
                  <a:tcPr>
                    <a:solidFill>
                      <a:srgbClr val="B5B5B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00" dirty="0"/>
                    </a:p>
                  </a:txBody>
                  <a:tcPr>
                    <a:solidFill>
                      <a:srgbClr val="B5B5B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00" dirty="0"/>
                    </a:p>
                  </a:txBody>
                  <a:tcPr>
                    <a:solidFill>
                      <a:srgbClr val="B5B5B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00" dirty="0"/>
                    </a:p>
                  </a:txBody>
                  <a:tcPr>
                    <a:solidFill>
                      <a:srgbClr val="B5B5B5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FF00"/>
                          </a:solidFill>
                        </a:rPr>
                        <a:t>Red</a:t>
                      </a:r>
                      <a:endParaRPr lang="en-US" sz="14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B5B5B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FF00"/>
                          </a:solidFill>
                        </a:rPr>
                        <a:t>0</a:t>
                      </a:r>
                      <a:endParaRPr lang="en-US" sz="14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B5B5B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solidFill>
                            <a:srgbClr val="FFFF00"/>
                          </a:solidFill>
                        </a:rPr>
                        <a:t>1</a:t>
                      </a:r>
                      <a:endParaRPr lang="en-US" sz="14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B5B5B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FF00"/>
                          </a:solidFill>
                        </a:rPr>
                        <a:t>0</a:t>
                      </a:r>
                      <a:endParaRPr lang="en-US" sz="14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B5B5B5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FF00"/>
                          </a:solidFill>
                        </a:rPr>
                        <a:t>Green</a:t>
                      </a:r>
                      <a:endParaRPr lang="en-US" sz="14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B5B5B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FF00"/>
                          </a:solidFill>
                        </a:rPr>
                        <a:t>0</a:t>
                      </a:r>
                      <a:endParaRPr lang="en-US" sz="14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B5B5B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FF00"/>
                          </a:solidFill>
                        </a:rPr>
                        <a:t>1</a:t>
                      </a:r>
                      <a:endParaRPr lang="en-US" sz="14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B5B5B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FF00"/>
                          </a:solidFill>
                        </a:rPr>
                        <a:t>0</a:t>
                      </a:r>
                      <a:endParaRPr lang="en-US" sz="14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B5B5B5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FF00"/>
                          </a:solidFill>
                        </a:rPr>
                        <a:t>Yellow</a:t>
                      </a:r>
                      <a:endParaRPr lang="en-US" sz="14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B5B5B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FF00"/>
                          </a:solidFill>
                        </a:rPr>
                        <a:t>1</a:t>
                      </a:r>
                      <a:endParaRPr lang="en-US" sz="14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B5B5B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FF00"/>
                          </a:solidFill>
                        </a:rPr>
                        <a:t>0</a:t>
                      </a:r>
                      <a:endParaRPr lang="en-US" sz="14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B5B5B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FF00"/>
                          </a:solidFill>
                        </a:rPr>
                        <a:t>1</a:t>
                      </a:r>
                      <a:endParaRPr lang="en-US" sz="14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B5B5B5"/>
                    </a:solidFill>
                  </a:tcPr>
                </a:tc>
              </a:tr>
            </a:tbl>
          </a:graphicData>
        </a:graphic>
      </p:graphicFrame>
      <p:sp>
        <p:nvSpPr>
          <p:cNvPr id="98" name="TextBox 97"/>
          <p:cNvSpPr txBox="1"/>
          <p:nvPr/>
        </p:nvSpPr>
        <p:spPr>
          <a:xfrm>
            <a:off x="1807243" y="3754903"/>
            <a:ext cx="684716" cy="215444"/>
          </a:xfrm>
          <a:prstGeom prst="rect">
            <a:avLst/>
          </a:prstGeom>
          <a:solidFill>
            <a:srgbClr val="B5B5B5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400" dirty="0" err="1"/>
              <a:t>G</a:t>
            </a:r>
            <a:r>
              <a:rPr lang="en-US" sz="1400" dirty="0" err="1" smtClean="0"/>
              <a:t>_done</a:t>
            </a:r>
            <a:endParaRPr lang="en-US" sz="1400" dirty="0"/>
          </a:p>
        </p:txBody>
      </p:sp>
      <p:sp>
        <p:nvSpPr>
          <p:cNvPr id="100" name="TextBox 99"/>
          <p:cNvSpPr txBox="1"/>
          <p:nvPr/>
        </p:nvSpPr>
        <p:spPr>
          <a:xfrm>
            <a:off x="1807243" y="2771921"/>
            <a:ext cx="684716" cy="215444"/>
          </a:xfrm>
          <a:prstGeom prst="rect">
            <a:avLst/>
          </a:prstGeom>
          <a:solidFill>
            <a:srgbClr val="B5B5B5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400" dirty="0" err="1" smtClean="0"/>
              <a:t>R_done</a:t>
            </a:r>
            <a:endParaRPr lang="en-US" sz="1400" dirty="0"/>
          </a:p>
        </p:txBody>
      </p:sp>
      <p:sp>
        <p:nvSpPr>
          <p:cNvPr id="101" name="TextBox 100"/>
          <p:cNvSpPr txBox="1"/>
          <p:nvPr/>
        </p:nvSpPr>
        <p:spPr>
          <a:xfrm>
            <a:off x="1372734" y="4341715"/>
            <a:ext cx="684716" cy="215444"/>
          </a:xfrm>
          <a:prstGeom prst="rect">
            <a:avLst/>
          </a:prstGeom>
          <a:solidFill>
            <a:srgbClr val="B5B5B5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400" dirty="0" err="1"/>
              <a:t>Y</a:t>
            </a:r>
            <a:r>
              <a:rPr lang="en-US" sz="1400" dirty="0" err="1" smtClean="0"/>
              <a:t>_done</a:t>
            </a:r>
            <a:endParaRPr lang="en-US" sz="1400" dirty="0"/>
          </a:p>
        </p:txBody>
      </p:sp>
      <p:sp>
        <p:nvSpPr>
          <p:cNvPr id="102" name="TextBox 101"/>
          <p:cNvSpPr txBox="1"/>
          <p:nvPr/>
        </p:nvSpPr>
        <p:spPr>
          <a:xfrm>
            <a:off x="3333969" y="3815643"/>
            <a:ext cx="684716" cy="215444"/>
          </a:xfrm>
          <a:prstGeom prst="rect">
            <a:avLst/>
          </a:prstGeom>
          <a:solidFill>
            <a:srgbClr val="B5B5B5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400" dirty="0" err="1"/>
              <a:t>Y</a:t>
            </a:r>
            <a:r>
              <a:rPr lang="en-US" sz="1400" dirty="0" err="1" smtClean="0"/>
              <a:t>_done</a:t>
            </a:r>
            <a:endParaRPr lang="en-US" sz="1400" dirty="0"/>
          </a:p>
        </p:txBody>
      </p:sp>
      <p:sp>
        <p:nvSpPr>
          <p:cNvPr id="103" name="TextBox 102"/>
          <p:cNvSpPr txBox="1"/>
          <p:nvPr/>
        </p:nvSpPr>
        <p:spPr>
          <a:xfrm>
            <a:off x="3333969" y="2879643"/>
            <a:ext cx="684716" cy="215444"/>
          </a:xfrm>
          <a:prstGeom prst="rect">
            <a:avLst/>
          </a:prstGeom>
          <a:solidFill>
            <a:srgbClr val="B5B5B5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400" dirty="0" err="1" smtClean="0"/>
              <a:t>G_done</a:t>
            </a:r>
            <a:endParaRPr lang="en-US" sz="1400" dirty="0"/>
          </a:p>
        </p:txBody>
      </p:sp>
      <p:sp>
        <p:nvSpPr>
          <p:cNvPr id="104" name="TextBox 103"/>
          <p:cNvSpPr txBox="1"/>
          <p:nvPr/>
        </p:nvSpPr>
        <p:spPr>
          <a:xfrm>
            <a:off x="3333969" y="1855113"/>
            <a:ext cx="684716" cy="215444"/>
          </a:xfrm>
          <a:prstGeom prst="rect">
            <a:avLst/>
          </a:prstGeom>
          <a:solidFill>
            <a:srgbClr val="B5B5B5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400" dirty="0" err="1" smtClean="0"/>
              <a:t>R_done</a:t>
            </a:r>
            <a:endParaRPr lang="en-US" sz="1400" dirty="0"/>
          </a:p>
        </p:txBody>
      </p:sp>
      <p:cxnSp>
        <p:nvCxnSpPr>
          <p:cNvPr id="106" name="Straight Connector 105"/>
          <p:cNvCxnSpPr/>
          <p:nvPr/>
        </p:nvCxnSpPr>
        <p:spPr>
          <a:xfrm>
            <a:off x="3401320" y="1898118"/>
            <a:ext cx="578881" cy="0"/>
          </a:xfrm>
          <a:prstGeom prst="line">
            <a:avLst/>
          </a:prstGeom>
          <a:ln w="12700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3401320" y="2919187"/>
            <a:ext cx="578881" cy="0"/>
          </a:xfrm>
          <a:prstGeom prst="line">
            <a:avLst/>
          </a:prstGeom>
          <a:ln w="12700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>
            <a:off x="3401320" y="3859432"/>
            <a:ext cx="578881" cy="0"/>
          </a:xfrm>
          <a:prstGeom prst="line">
            <a:avLst/>
          </a:prstGeom>
          <a:ln w="12700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702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5B5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2788784" y="3658960"/>
            <a:ext cx="709058" cy="484323"/>
            <a:chOff x="6475903" y="2143103"/>
            <a:chExt cx="1326878" cy="914400"/>
          </a:xfrm>
        </p:grpSpPr>
        <p:cxnSp>
          <p:nvCxnSpPr>
            <p:cNvPr id="38" name="Straight Connector 37"/>
            <p:cNvCxnSpPr/>
            <p:nvPr/>
          </p:nvCxnSpPr>
          <p:spPr>
            <a:xfrm>
              <a:off x="6804294" y="3054749"/>
              <a:ext cx="427131" cy="0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Arc 38"/>
            <p:cNvSpPr/>
            <p:nvPr/>
          </p:nvSpPr>
          <p:spPr>
            <a:xfrm flipV="1">
              <a:off x="6590729" y="2143995"/>
              <a:ext cx="1212052" cy="910754"/>
            </a:xfrm>
            <a:prstGeom prst="arc">
              <a:avLst/>
            </a:prstGeom>
            <a:ln w="28575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Arc 39"/>
            <p:cNvSpPr/>
            <p:nvPr/>
          </p:nvSpPr>
          <p:spPr>
            <a:xfrm>
              <a:off x="6590729" y="2146749"/>
              <a:ext cx="1212052" cy="910754"/>
            </a:xfrm>
            <a:prstGeom prst="arc">
              <a:avLst/>
            </a:prstGeom>
            <a:ln w="28575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1" name="Straight Connector 40"/>
            <p:cNvCxnSpPr/>
            <p:nvPr/>
          </p:nvCxnSpPr>
          <p:spPr>
            <a:xfrm>
              <a:off x="6804294" y="2146749"/>
              <a:ext cx="427131" cy="0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Arc 41"/>
            <p:cNvSpPr/>
            <p:nvPr/>
          </p:nvSpPr>
          <p:spPr>
            <a:xfrm flipV="1">
              <a:off x="6475903" y="2143103"/>
              <a:ext cx="656782" cy="910754"/>
            </a:xfrm>
            <a:prstGeom prst="arc">
              <a:avLst/>
            </a:prstGeom>
            <a:ln w="28575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Arc 42"/>
            <p:cNvSpPr/>
            <p:nvPr/>
          </p:nvSpPr>
          <p:spPr>
            <a:xfrm>
              <a:off x="6475903" y="2143995"/>
              <a:ext cx="656782" cy="910754"/>
            </a:xfrm>
            <a:prstGeom prst="arc">
              <a:avLst/>
            </a:prstGeom>
            <a:ln w="28575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2888242" y="3002648"/>
            <a:ext cx="561472" cy="477049"/>
            <a:chOff x="2360338" y="4114800"/>
            <a:chExt cx="561472" cy="477049"/>
          </a:xfrm>
        </p:grpSpPr>
        <p:cxnSp>
          <p:nvCxnSpPr>
            <p:cNvPr id="47" name="Straight Connector 46"/>
            <p:cNvCxnSpPr/>
            <p:nvPr/>
          </p:nvCxnSpPr>
          <p:spPr>
            <a:xfrm>
              <a:off x="2459270" y="4590411"/>
              <a:ext cx="197865" cy="0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>
              <a:off x="2459270" y="4116238"/>
              <a:ext cx="0" cy="475611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Arc 48"/>
            <p:cNvSpPr/>
            <p:nvPr/>
          </p:nvSpPr>
          <p:spPr>
            <a:xfrm flipV="1">
              <a:off x="2360338" y="4114800"/>
              <a:ext cx="561472" cy="475611"/>
            </a:xfrm>
            <a:prstGeom prst="arc">
              <a:avLst/>
            </a:prstGeom>
            <a:ln w="28575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Arc 49"/>
            <p:cNvSpPr/>
            <p:nvPr/>
          </p:nvSpPr>
          <p:spPr>
            <a:xfrm>
              <a:off x="2360338" y="4116238"/>
              <a:ext cx="561472" cy="475611"/>
            </a:xfrm>
            <a:prstGeom prst="arc">
              <a:avLst/>
            </a:prstGeom>
            <a:ln w="28575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1" name="Straight Connector 50"/>
            <p:cNvCxnSpPr/>
            <p:nvPr/>
          </p:nvCxnSpPr>
          <p:spPr>
            <a:xfrm>
              <a:off x="2459270" y="4116238"/>
              <a:ext cx="197865" cy="0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4"/>
          <p:cNvGrpSpPr/>
          <p:nvPr/>
        </p:nvGrpSpPr>
        <p:grpSpPr>
          <a:xfrm>
            <a:off x="2773447" y="4343322"/>
            <a:ext cx="823183" cy="484795"/>
            <a:chOff x="3251375" y="4876328"/>
            <a:chExt cx="823183" cy="484795"/>
          </a:xfrm>
        </p:grpSpPr>
        <p:cxnSp>
          <p:nvCxnSpPr>
            <p:cNvPr id="54" name="Straight Connector 53"/>
            <p:cNvCxnSpPr/>
            <p:nvPr/>
          </p:nvCxnSpPr>
          <p:spPr>
            <a:xfrm>
              <a:off x="3540986" y="5359664"/>
              <a:ext cx="228251" cy="0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Arc 54"/>
            <p:cNvSpPr/>
            <p:nvPr/>
          </p:nvSpPr>
          <p:spPr>
            <a:xfrm flipV="1">
              <a:off x="3426861" y="4877272"/>
              <a:ext cx="647697" cy="482392"/>
            </a:xfrm>
            <a:prstGeom prst="arc">
              <a:avLst/>
            </a:prstGeom>
            <a:ln w="28575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Arc 55"/>
            <p:cNvSpPr/>
            <p:nvPr/>
          </p:nvSpPr>
          <p:spPr>
            <a:xfrm>
              <a:off x="3426861" y="4878731"/>
              <a:ext cx="647697" cy="482392"/>
            </a:xfrm>
            <a:prstGeom prst="arc">
              <a:avLst/>
            </a:prstGeom>
            <a:ln w="28575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7" name="Straight Connector 56"/>
            <p:cNvCxnSpPr/>
            <p:nvPr/>
          </p:nvCxnSpPr>
          <p:spPr>
            <a:xfrm>
              <a:off x="3540986" y="4878731"/>
              <a:ext cx="228251" cy="0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Arc 57"/>
            <p:cNvSpPr/>
            <p:nvPr/>
          </p:nvSpPr>
          <p:spPr>
            <a:xfrm flipV="1">
              <a:off x="3365500" y="4876800"/>
              <a:ext cx="350972" cy="482392"/>
            </a:xfrm>
            <a:prstGeom prst="arc">
              <a:avLst/>
            </a:prstGeom>
            <a:ln w="28575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Arc 58"/>
            <p:cNvSpPr/>
            <p:nvPr/>
          </p:nvSpPr>
          <p:spPr>
            <a:xfrm>
              <a:off x="3365500" y="4877272"/>
              <a:ext cx="350972" cy="482392"/>
            </a:xfrm>
            <a:prstGeom prst="arc">
              <a:avLst/>
            </a:prstGeom>
            <a:ln w="28575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Arc 64"/>
            <p:cNvSpPr/>
            <p:nvPr/>
          </p:nvSpPr>
          <p:spPr>
            <a:xfrm flipV="1">
              <a:off x="3251375" y="4876328"/>
              <a:ext cx="350972" cy="482392"/>
            </a:xfrm>
            <a:prstGeom prst="arc">
              <a:avLst/>
            </a:prstGeom>
            <a:ln w="28575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Arc 65"/>
            <p:cNvSpPr/>
            <p:nvPr/>
          </p:nvSpPr>
          <p:spPr>
            <a:xfrm>
              <a:off x="3251375" y="4876800"/>
              <a:ext cx="350972" cy="482392"/>
            </a:xfrm>
            <a:prstGeom prst="arc">
              <a:avLst/>
            </a:prstGeom>
            <a:ln w="28575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2964270" y="4985500"/>
            <a:ext cx="410271" cy="393700"/>
            <a:chOff x="4988665" y="4679478"/>
            <a:chExt cx="410271" cy="393700"/>
          </a:xfrm>
        </p:grpSpPr>
        <p:sp>
          <p:nvSpPr>
            <p:cNvPr id="6" name="Isosceles Triangle 5"/>
            <p:cNvSpPr/>
            <p:nvPr/>
          </p:nvSpPr>
          <p:spPr>
            <a:xfrm rot="5400000">
              <a:off x="4935975" y="4732168"/>
              <a:ext cx="393700" cy="288320"/>
            </a:xfrm>
            <a:prstGeom prst="triangle">
              <a:avLst/>
            </a:prstGeom>
            <a:noFill/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Oval 71"/>
            <p:cNvSpPr/>
            <p:nvPr/>
          </p:nvSpPr>
          <p:spPr>
            <a:xfrm>
              <a:off x="5276985" y="4815352"/>
              <a:ext cx="121951" cy="121951"/>
            </a:xfrm>
            <a:prstGeom prst="ellipse">
              <a:avLst/>
            </a:prstGeom>
            <a:noFill/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9" name="Straight Connector 8"/>
          <p:cNvCxnSpPr/>
          <p:nvPr/>
        </p:nvCxnSpPr>
        <p:spPr>
          <a:xfrm>
            <a:off x="2322321" y="3155048"/>
            <a:ext cx="664853" cy="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2590800" y="3329085"/>
            <a:ext cx="396374" cy="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3449714" y="3231248"/>
            <a:ext cx="664853" cy="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2322675" y="3819211"/>
            <a:ext cx="794167" cy="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2590800" y="3993248"/>
            <a:ext cx="526042" cy="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>
            <a:off x="3497842" y="3917048"/>
            <a:ext cx="616725" cy="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>
            <a:off x="2330252" y="4474085"/>
            <a:ext cx="794167" cy="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>
            <a:off x="2590800" y="4648122"/>
            <a:ext cx="533619" cy="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>
            <a:off x="3596630" y="4571922"/>
            <a:ext cx="517937" cy="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>
            <a:off x="3374541" y="5181522"/>
            <a:ext cx="740026" cy="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>
            <a:endCxn id="6" idx="3"/>
          </p:cNvCxnSpPr>
          <p:nvPr/>
        </p:nvCxnSpPr>
        <p:spPr>
          <a:xfrm>
            <a:off x="2322321" y="5181522"/>
            <a:ext cx="641949" cy="828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2322321" y="2895600"/>
            <a:ext cx="0" cy="259080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>
            <a:off x="2590800" y="2895600"/>
            <a:ext cx="0" cy="1752522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133600" y="2539242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  B</a:t>
            </a:r>
            <a:endParaRPr lang="en-US" dirty="0"/>
          </a:p>
        </p:txBody>
      </p:sp>
      <p:sp>
        <p:nvSpPr>
          <p:cNvPr id="107" name="TextBox 106"/>
          <p:cNvSpPr txBox="1"/>
          <p:nvPr/>
        </p:nvSpPr>
        <p:spPr>
          <a:xfrm>
            <a:off x="3771667" y="2856075"/>
            <a:ext cx="342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</a:p>
        </p:txBody>
      </p:sp>
      <p:sp>
        <p:nvSpPr>
          <p:cNvPr id="115" name="TextBox 114"/>
          <p:cNvSpPr txBox="1"/>
          <p:nvPr/>
        </p:nvSpPr>
        <p:spPr>
          <a:xfrm>
            <a:off x="3771667" y="3593068"/>
            <a:ext cx="342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3771667" y="4191000"/>
            <a:ext cx="342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</a:t>
            </a:r>
          </a:p>
        </p:txBody>
      </p:sp>
      <p:sp>
        <p:nvSpPr>
          <p:cNvPr id="117" name="TextBox 116"/>
          <p:cNvSpPr txBox="1"/>
          <p:nvPr/>
        </p:nvSpPr>
        <p:spPr>
          <a:xfrm>
            <a:off x="3771667" y="4825714"/>
            <a:ext cx="342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</a:t>
            </a:r>
          </a:p>
        </p:txBody>
      </p:sp>
    </p:spTree>
    <p:extLst>
      <p:ext uri="{BB962C8B-B14F-4D97-AF65-F5344CB8AC3E}">
        <p14:creationId xmlns:p14="http://schemas.microsoft.com/office/powerpoint/2010/main" val="3630473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5B5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Rectangle 68"/>
          <p:cNvSpPr/>
          <p:nvPr/>
        </p:nvSpPr>
        <p:spPr>
          <a:xfrm>
            <a:off x="2574080" y="1295400"/>
            <a:ext cx="3571785" cy="2438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" name="Group 21"/>
          <p:cNvGrpSpPr/>
          <p:nvPr/>
        </p:nvGrpSpPr>
        <p:grpSpPr>
          <a:xfrm>
            <a:off x="4850134" y="2240842"/>
            <a:ext cx="561472" cy="477049"/>
            <a:chOff x="2360338" y="4114800"/>
            <a:chExt cx="561472" cy="477049"/>
          </a:xfrm>
        </p:grpSpPr>
        <p:cxnSp>
          <p:nvCxnSpPr>
            <p:cNvPr id="23" name="Straight Connector 22"/>
            <p:cNvCxnSpPr/>
            <p:nvPr/>
          </p:nvCxnSpPr>
          <p:spPr>
            <a:xfrm>
              <a:off x="2459270" y="4590411"/>
              <a:ext cx="197865" cy="0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2459270" y="4116238"/>
              <a:ext cx="0" cy="475611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Arc 24"/>
            <p:cNvSpPr/>
            <p:nvPr/>
          </p:nvSpPr>
          <p:spPr>
            <a:xfrm flipV="1">
              <a:off x="2360338" y="4114800"/>
              <a:ext cx="561472" cy="475611"/>
            </a:xfrm>
            <a:prstGeom prst="arc">
              <a:avLst/>
            </a:prstGeom>
            <a:ln w="28575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Arc 25"/>
            <p:cNvSpPr/>
            <p:nvPr/>
          </p:nvSpPr>
          <p:spPr>
            <a:xfrm>
              <a:off x="2360338" y="4116238"/>
              <a:ext cx="561472" cy="475611"/>
            </a:xfrm>
            <a:prstGeom prst="arc">
              <a:avLst/>
            </a:prstGeom>
            <a:ln w="28575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7" name="Straight Connector 26"/>
            <p:cNvCxnSpPr/>
            <p:nvPr/>
          </p:nvCxnSpPr>
          <p:spPr>
            <a:xfrm>
              <a:off x="2459270" y="4116238"/>
              <a:ext cx="197865" cy="0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2"/>
          <p:cNvGrpSpPr/>
          <p:nvPr/>
        </p:nvGrpSpPr>
        <p:grpSpPr>
          <a:xfrm>
            <a:off x="2108295" y="1789677"/>
            <a:ext cx="2069375" cy="465293"/>
            <a:chOff x="2108295" y="1789677"/>
            <a:chExt cx="2069375" cy="465293"/>
          </a:xfrm>
        </p:grpSpPr>
        <p:sp>
          <p:nvSpPr>
            <p:cNvPr id="2" name="Rectangle 1"/>
            <p:cNvSpPr/>
            <p:nvPr/>
          </p:nvSpPr>
          <p:spPr>
            <a:xfrm>
              <a:off x="3052494" y="1789677"/>
              <a:ext cx="1125176" cy="465293"/>
            </a:xfrm>
            <a:prstGeom prst="rect">
              <a:avLst/>
            </a:prstGeom>
            <a:solidFill>
              <a:schemeClr val="tx1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cxnSp>
          <p:nvCxnSpPr>
            <p:cNvPr id="45" name="Straight Connector 44"/>
            <p:cNvCxnSpPr/>
            <p:nvPr/>
          </p:nvCxnSpPr>
          <p:spPr>
            <a:xfrm>
              <a:off x="2108295" y="1938137"/>
              <a:ext cx="936110" cy="0"/>
            </a:xfrm>
            <a:prstGeom prst="line">
              <a:avLst/>
            </a:prstGeom>
            <a:ln w="12700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>
              <a:off x="2108295" y="2122803"/>
              <a:ext cx="936110" cy="0"/>
            </a:xfrm>
            <a:prstGeom prst="line">
              <a:avLst/>
            </a:prstGeom>
            <a:ln w="12700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9" name="Straight Connector 58"/>
          <p:cNvCxnSpPr/>
          <p:nvPr/>
        </p:nvCxnSpPr>
        <p:spPr>
          <a:xfrm>
            <a:off x="5411606" y="2478647"/>
            <a:ext cx="1228648" cy="0"/>
          </a:xfrm>
          <a:prstGeom prst="line">
            <a:avLst/>
          </a:prstGeom>
          <a:ln w="1270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61" name="Group 60"/>
          <p:cNvGrpSpPr/>
          <p:nvPr/>
        </p:nvGrpSpPr>
        <p:grpSpPr>
          <a:xfrm>
            <a:off x="2106025" y="2725065"/>
            <a:ext cx="2069375" cy="465293"/>
            <a:chOff x="2108295" y="1789677"/>
            <a:chExt cx="2069375" cy="465293"/>
          </a:xfrm>
        </p:grpSpPr>
        <p:sp>
          <p:nvSpPr>
            <p:cNvPr id="62" name="Rectangle 61"/>
            <p:cNvSpPr/>
            <p:nvPr/>
          </p:nvSpPr>
          <p:spPr>
            <a:xfrm>
              <a:off x="3052494" y="1789677"/>
              <a:ext cx="1125176" cy="465293"/>
            </a:xfrm>
            <a:prstGeom prst="rect">
              <a:avLst/>
            </a:prstGeom>
            <a:solidFill>
              <a:schemeClr val="tx1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cxnSp>
          <p:nvCxnSpPr>
            <p:cNvPr id="63" name="Straight Connector 62"/>
            <p:cNvCxnSpPr/>
            <p:nvPr/>
          </p:nvCxnSpPr>
          <p:spPr>
            <a:xfrm>
              <a:off x="2108295" y="1938137"/>
              <a:ext cx="936110" cy="0"/>
            </a:xfrm>
            <a:prstGeom prst="line">
              <a:avLst/>
            </a:prstGeom>
            <a:ln w="12700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>
              <a:off x="2108295" y="2122803"/>
              <a:ext cx="936110" cy="0"/>
            </a:xfrm>
            <a:prstGeom prst="line">
              <a:avLst/>
            </a:prstGeom>
            <a:ln w="12700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5" name="Straight Connector 64"/>
          <p:cNvCxnSpPr/>
          <p:nvPr/>
        </p:nvCxnSpPr>
        <p:spPr>
          <a:xfrm>
            <a:off x="4048105" y="2022323"/>
            <a:ext cx="600095" cy="0"/>
          </a:xfrm>
          <a:prstGeom prst="line">
            <a:avLst/>
          </a:prstGeom>
          <a:ln w="1270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4648200" y="2362200"/>
            <a:ext cx="313963" cy="0"/>
          </a:xfrm>
          <a:prstGeom prst="line">
            <a:avLst/>
          </a:prstGeom>
          <a:ln w="1270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flipV="1">
            <a:off x="4662115" y="2588827"/>
            <a:ext cx="300048" cy="1973"/>
          </a:xfrm>
          <a:prstGeom prst="line">
            <a:avLst/>
          </a:prstGeom>
          <a:ln w="1270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4644397" y="2022323"/>
            <a:ext cx="5747" cy="339877"/>
          </a:xfrm>
          <a:prstGeom prst="line">
            <a:avLst/>
          </a:prstGeom>
          <a:ln w="1270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4078068" y="2928080"/>
            <a:ext cx="600095" cy="0"/>
          </a:xfrm>
          <a:prstGeom prst="line">
            <a:avLst/>
          </a:prstGeom>
          <a:ln w="1270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4661710" y="2588827"/>
            <a:ext cx="5747" cy="339877"/>
          </a:xfrm>
          <a:prstGeom prst="line">
            <a:avLst/>
          </a:prstGeom>
          <a:ln w="1270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489981" y="1356017"/>
            <a:ext cx="9443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TOP</a:t>
            </a:r>
            <a:endParaRPr lang="en-US"/>
          </a:p>
        </p:txBody>
      </p:sp>
      <p:sp>
        <p:nvSpPr>
          <p:cNvPr id="75" name="TextBox 74"/>
          <p:cNvSpPr txBox="1"/>
          <p:nvPr/>
        </p:nvSpPr>
        <p:spPr>
          <a:xfrm>
            <a:off x="3202228" y="1814347"/>
            <a:ext cx="9443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bg1"/>
                </a:solidFill>
              </a:rPr>
              <a:t>cname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3194008" y="2716453"/>
            <a:ext cx="9443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bg1"/>
                </a:solidFill>
              </a:rPr>
              <a:t>cname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951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5B5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Rectangle 68"/>
          <p:cNvSpPr/>
          <p:nvPr/>
        </p:nvSpPr>
        <p:spPr>
          <a:xfrm>
            <a:off x="2553118" y="1333837"/>
            <a:ext cx="3571785" cy="2438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" name="Group 21"/>
          <p:cNvGrpSpPr/>
          <p:nvPr/>
        </p:nvGrpSpPr>
        <p:grpSpPr>
          <a:xfrm>
            <a:off x="4850134" y="2240842"/>
            <a:ext cx="561472" cy="477049"/>
            <a:chOff x="2360338" y="4114800"/>
            <a:chExt cx="561472" cy="477049"/>
          </a:xfrm>
        </p:grpSpPr>
        <p:cxnSp>
          <p:nvCxnSpPr>
            <p:cNvPr id="23" name="Straight Connector 22"/>
            <p:cNvCxnSpPr/>
            <p:nvPr/>
          </p:nvCxnSpPr>
          <p:spPr>
            <a:xfrm>
              <a:off x="2459270" y="4590411"/>
              <a:ext cx="197865" cy="0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2459270" y="4116238"/>
              <a:ext cx="0" cy="475611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Arc 24"/>
            <p:cNvSpPr/>
            <p:nvPr/>
          </p:nvSpPr>
          <p:spPr>
            <a:xfrm flipV="1">
              <a:off x="2360338" y="4114800"/>
              <a:ext cx="561472" cy="475611"/>
            </a:xfrm>
            <a:prstGeom prst="arc">
              <a:avLst/>
            </a:prstGeom>
            <a:ln w="28575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Arc 25"/>
            <p:cNvSpPr/>
            <p:nvPr/>
          </p:nvSpPr>
          <p:spPr>
            <a:xfrm>
              <a:off x="2360338" y="4116238"/>
              <a:ext cx="561472" cy="475611"/>
            </a:xfrm>
            <a:prstGeom prst="arc">
              <a:avLst/>
            </a:prstGeom>
            <a:ln w="28575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7" name="Straight Connector 26"/>
            <p:cNvCxnSpPr/>
            <p:nvPr/>
          </p:nvCxnSpPr>
          <p:spPr>
            <a:xfrm>
              <a:off x="2459270" y="4116238"/>
              <a:ext cx="197865" cy="0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2"/>
          <p:cNvGrpSpPr/>
          <p:nvPr/>
        </p:nvGrpSpPr>
        <p:grpSpPr>
          <a:xfrm>
            <a:off x="2108295" y="1789677"/>
            <a:ext cx="2069375" cy="465293"/>
            <a:chOff x="2108295" y="1789677"/>
            <a:chExt cx="2069375" cy="465293"/>
          </a:xfrm>
        </p:grpSpPr>
        <p:sp>
          <p:nvSpPr>
            <p:cNvPr id="2" name="Rectangle 1"/>
            <p:cNvSpPr/>
            <p:nvPr/>
          </p:nvSpPr>
          <p:spPr>
            <a:xfrm>
              <a:off x="3052494" y="1789677"/>
              <a:ext cx="1125176" cy="465293"/>
            </a:xfrm>
            <a:prstGeom prst="rect">
              <a:avLst/>
            </a:prstGeom>
            <a:solidFill>
              <a:schemeClr val="tx1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cxnSp>
          <p:nvCxnSpPr>
            <p:cNvPr id="45" name="Straight Connector 44"/>
            <p:cNvCxnSpPr/>
            <p:nvPr/>
          </p:nvCxnSpPr>
          <p:spPr>
            <a:xfrm>
              <a:off x="2108295" y="1938137"/>
              <a:ext cx="936110" cy="0"/>
            </a:xfrm>
            <a:prstGeom prst="line">
              <a:avLst/>
            </a:prstGeom>
            <a:ln w="12700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>
              <a:off x="2108295" y="2122803"/>
              <a:ext cx="936110" cy="0"/>
            </a:xfrm>
            <a:prstGeom prst="line">
              <a:avLst/>
            </a:prstGeom>
            <a:ln w="12700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9" name="Straight Connector 58"/>
          <p:cNvCxnSpPr/>
          <p:nvPr/>
        </p:nvCxnSpPr>
        <p:spPr>
          <a:xfrm>
            <a:off x="5411606" y="2478647"/>
            <a:ext cx="1228648" cy="0"/>
          </a:xfrm>
          <a:prstGeom prst="line">
            <a:avLst/>
          </a:prstGeom>
          <a:ln w="1270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61" name="Group 60"/>
          <p:cNvGrpSpPr/>
          <p:nvPr/>
        </p:nvGrpSpPr>
        <p:grpSpPr>
          <a:xfrm>
            <a:off x="2106025" y="2725065"/>
            <a:ext cx="2069375" cy="465293"/>
            <a:chOff x="2108295" y="1789677"/>
            <a:chExt cx="2069375" cy="465293"/>
          </a:xfrm>
        </p:grpSpPr>
        <p:sp>
          <p:nvSpPr>
            <p:cNvPr id="62" name="Rectangle 61"/>
            <p:cNvSpPr/>
            <p:nvPr/>
          </p:nvSpPr>
          <p:spPr>
            <a:xfrm>
              <a:off x="3052494" y="1789677"/>
              <a:ext cx="1125176" cy="465293"/>
            </a:xfrm>
            <a:prstGeom prst="rect">
              <a:avLst/>
            </a:prstGeom>
            <a:solidFill>
              <a:schemeClr val="tx1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cxnSp>
          <p:nvCxnSpPr>
            <p:cNvPr id="63" name="Straight Connector 62"/>
            <p:cNvCxnSpPr/>
            <p:nvPr/>
          </p:nvCxnSpPr>
          <p:spPr>
            <a:xfrm>
              <a:off x="2108295" y="1938137"/>
              <a:ext cx="936110" cy="0"/>
            </a:xfrm>
            <a:prstGeom prst="line">
              <a:avLst/>
            </a:prstGeom>
            <a:ln w="12700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>
              <a:off x="2108295" y="2122803"/>
              <a:ext cx="936110" cy="0"/>
            </a:xfrm>
            <a:prstGeom prst="line">
              <a:avLst/>
            </a:prstGeom>
            <a:ln w="12700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5" name="Straight Connector 64"/>
          <p:cNvCxnSpPr/>
          <p:nvPr/>
        </p:nvCxnSpPr>
        <p:spPr>
          <a:xfrm>
            <a:off x="4048105" y="2022323"/>
            <a:ext cx="600095" cy="0"/>
          </a:xfrm>
          <a:prstGeom prst="line">
            <a:avLst/>
          </a:prstGeom>
          <a:ln w="1270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4648200" y="2362200"/>
            <a:ext cx="313963" cy="0"/>
          </a:xfrm>
          <a:prstGeom prst="line">
            <a:avLst/>
          </a:prstGeom>
          <a:ln w="1270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flipV="1">
            <a:off x="4662115" y="2588827"/>
            <a:ext cx="300048" cy="1973"/>
          </a:xfrm>
          <a:prstGeom prst="line">
            <a:avLst/>
          </a:prstGeom>
          <a:ln w="1270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4644397" y="2022323"/>
            <a:ext cx="5747" cy="339877"/>
          </a:xfrm>
          <a:prstGeom prst="line">
            <a:avLst/>
          </a:prstGeom>
          <a:ln w="1270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4078068" y="2928080"/>
            <a:ext cx="600095" cy="0"/>
          </a:xfrm>
          <a:prstGeom prst="line">
            <a:avLst/>
          </a:prstGeom>
          <a:ln w="1270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4661710" y="2588827"/>
            <a:ext cx="5747" cy="339877"/>
          </a:xfrm>
          <a:prstGeom prst="line">
            <a:avLst/>
          </a:prstGeom>
          <a:ln w="1270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489981" y="1356017"/>
            <a:ext cx="9443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TOP</a:t>
            </a:r>
            <a:endParaRPr lang="en-US"/>
          </a:p>
        </p:txBody>
      </p:sp>
      <p:sp>
        <p:nvSpPr>
          <p:cNvPr id="75" name="TextBox 74"/>
          <p:cNvSpPr txBox="1"/>
          <p:nvPr/>
        </p:nvSpPr>
        <p:spPr>
          <a:xfrm>
            <a:off x="3202228" y="1814347"/>
            <a:ext cx="9443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bg1"/>
                </a:solidFill>
              </a:rPr>
              <a:t>cname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3194008" y="2716453"/>
            <a:ext cx="9443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bg1"/>
                </a:solidFill>
              </a:rPr>
              <a:t>cname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5616" y="1691236"/>
            <a:ext cx="3977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A</a:t>
            </a:r>
            <a:endParaRPr lang="en-US" sz="1400" dirty="0"/>
          </a:p>
        </p:txBody>
      </p:sp>
      <p:sp>
        <p:nvSpPr>
          <p:cNvPr id="29" name="TextBox 28"/>
          <p:cNvSpPr txBox="1"/>
          <p:nvPr/>
        </p:nvSpPr>
        <p:spPr>
          <a:xfrm>
            <a:off x="2545616" y="1875151"/>
            <a:ext cx="3977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B</a:t>
            </a:r>
            <a:endParaRPr lang="en-US" sz="1400" dirty="0"/>
          </a:p>
        </p:txBody>
      </p:sp>
      <p:sp>
        <p:nvSpPr>
          <p:cNvPr id="30" name="TextBox 29"/>
          <p:cNvSpPr txBox="1"/>
          <p:nvPr/>
        </p:nvSpPr>
        <p:spPr>
          <a:xfrm>
            <a:off x="2553118" y="2623200"/>
            <a:ext cx="3977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C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553118" y="2807115"/>
            <a:ext cx="3977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D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871229" y="2208311"/>
            <a:ext cx="3977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O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300019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5B5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Rectangle 68"/>
          <p:cNvSpPr/>
          <p:nvPr/>
        </p:nvSpPr>
        <p:spPr>
          <a:xfrm>
            <a:off x="2553118" y="1333837"/>
            <a:ext cx="2486419" cy="1180763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9" name="Straight Connector 58"/>
          <p:cNvCxnSpPr/>
          <p:nvPr/>
        </p:nvCxnSpPr>
        <p:spPr>
          <a:xfrm>
            <a:off x="4177625" y="2027620"/>
            <a:ext cx="1228648" cy="0"/>
          </a:xfrm>
          <a:prstGeom prst="line">
            <a:avLst/>
          </a:prstGeom>
          <a:ln w="1270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2232485" y="1931264"/>
            <a:ext cx="1491755" cy="376"/>
          </a:xfrm>
          <a:prstGeom prst="line">
            <a:avLst/>
          </a:prstGeom>
          <a:ln w="1270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489584" y="1306542"/>
            <a:ext cx="9443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cname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545616" y="1691236"/>
            <a:ext cx="3977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a</a:t>
            </a:r>
            <a:endParaRPr lang="en-US" sz="1400" dirty="0"/>
          </a:p>
        </p:txBody>
      </p:sp>
      <p:sp>
        <p:nvSpPr>
          <p:cNvPr id="29" name="TextBox 28"/>
          <p:cNvSpPr txBox="1"/>
          <p:nvPr/>
        </p:nvSpPr>
        <p:spPr>
          <a:xfrm>
            <a:off x="2545616" y="1875151"/>
            <a:ext cx="3977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b</a:t>
            </a:r>
            <a:endParaRPr lang="en-US" sz="1400" dirty="0"/>
          </a:p>
        </p:txBody>
      </p:sp>
      <p:sp>
        <p:nvSpPr>
          <p:cNvPr id="34" name="TextBox 33"/>
          <p:cNvSpPr txBox="1"/>
          <p:nvPr/>
        </p:nvSpPr>
        <p:spPr>
          <a:xfrm>
            <a:off x="4759173" y="1777375"/>
            <a:ext cx="3977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F</a:t>
            </a:r>
            <a:endParaRPr lang="en-US" sz="1400" dirty="0"/>
          </a:p>
        </p:txBody>
      </p:sp>
      <p:cxnSp>
        <p:nvCxnSpPr>
          <p:cNvPr id="37" name="Straight Connector 36"/>
          <p:cNvCxnSpPr/>
          <p:nvPr/>
        </p:nvCxnSpPr>
        <p:spPr>
          <a:xfrm>
            <a:off x="2232485" y="2134546"/>
            <a:ext cx="1491755" cy="376"/>
          </a:xfrm>
          <a:prstGeom prst="line">
            <a:avLst/>
          </a:prstGeom>
          <a:ln w="1270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7427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5B5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Rectangle 68"/>
          <p:cNvSpPr/>
          <p:nvPr/>
        </p:nvSpPr>
        <p:spPr>
          <a:xfrm>
            <a:off x="2553118" y="1333837"/>
            <a:ext cx="2486419" cy="1180763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" name="Group 21"/>
          <p:cNvGrpSpPr/>
          <p:nvPr/>
        </p:nvGrpSpPr>
        <p:grpSpPr>
          <a:xfrm>
            <a:off x="3625308" y="1789815"/>
            <a:ext cx="561472" cy="477049"/>
            <a:chOff x="2360338" y="4114800"/>
            <a:chExt cx="561472" cy="477049"/>
          </a:xfrm>
        </p:grpSpPr>
        <p:cxnSp>
          <p:nvCxnSpPr>
            <p:cNvPr id="23" name="Straight Connector 22"/>
            <p:cNvCxnSpPr/>
            <p:nvPr/>
          </p:nvCxnSpPr>
          <p:spPr>
            <a:xfrm>
              <a:off x="2459270" y="4590411"/>
              <a:ext cx="197865" cy="0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2459270" y="4116238"/>
              <a:ext cx="0" cy="475611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Arc 24"/>
            <p:cNvSpPr/>
            <p:nvPr/>
          </p:nvSpPr>
          <p:spPr>
            <a:xfrm flipV="1">
              <a:off x="2360338" y="4114800"/>
              <a:ext cx="561472" cy="475611"/>
            </a:xfrm>
            <a:prstGeom prst="arc">
              <a:avLst/>
            </a:prstGeom>
            <a:ln w="28575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Arc 25"/>
            <p:cNvSpPr/>
            <p:nvPr/>
          </p:nvSpPr>
          <p:spPr>
            <a:xfrm>
              <a:off x="2360338" y="4116238"/>
              <a:ext cx="561472" cy="475611"/>
            </a:xfrm>
            <a:prstGeom prst="arc">
              <a:avLst/>
            </a:prstGeom>
            <a:ln w="28575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7" name="Straight Connector 26"/>
            <p:cNvCxnSpPr/>
            <p:nvPr/>
          </p:nvCxnSpPr>
          <p:spPr>
            <a:xfrm>
              <a:off x="2459270" y="4116238"/>
              <a:ext cx="197865" cy="0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9" name="Straight Connector 58"/>
          <p:cNvCxnSpPr/>
          <p:nvPr/>
        </p:nvCxnSpPr>
        <p:spPr>
          <a:xfrm>
            <a:off x="4177625" y="2027620"/>
            <a:ext cx="1228648" cy="0"/>
          </a:xfrm>
          <a:prstGeom prst="line">
            <a:avLst/>
          </a:prstGeom>
          <a:ln w="1270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2232485" y="1931264"/>
            <a:ext cx="1491755" cy="376"/>
          </a:xfrm>
          <a:prstGeom prst="line">
            <a:avLst/>
          </a:prstGeom>
          <a:ln w="1270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489584" y="1306542"/>
            <a:ext cx="9443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cname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545616" y="1691236"/>
            <a:ext cx="3977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a</a:t>
            </a:r>
            <a:endParaRPr lang="en-US" sz="1400" dirty="0"/>
          </a:p>
        </p:txBody>
      </p:sp>
      <p:sp>
        <p:nvSpPr>
          <p:cNvPr id="29" name="TextBox 28"/>
          <p:cNvSpPr txBox="1"/>
          <p:nvPr/>
        </p:nvSpPr>
        <p:spPr>
          <a:xfrm>
            <a:off x="2545616" y="1875151"/>
            <a:ext cx="3977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b</a:t>
            </a:r>
            <a:endParaRPr lang="en-US" sz="1400" dirty="0"/>
          </a:p>
        </p:txBody>
      </p:sp>
      <p:sp>
        <p:nvSpPr>
          <p:cNvPr id="34" name="TextBox 33"/>
          <p:cNvSpPr txBox="1"/>
          <p:nvPr/>
        </p:nvSpPr>
        <p:spPr>
          <a:xfrm>
            <a:off x="4759173" y="1777375"/>
            <a:ext cx="3977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F</a:t>
            </a:r>
            <a:endParaRPr lang="en-US" sz="1400" dirty="0"/>
          </a:p>
        </p:txBody>
      </p:sp>
      <p:cxnSp>
        <p:nvCxnSpPr>
          <p:cNvPr id="37" name="Straight Connector 36"/>
          <p:cNvCxnSpPr/>
          <p:nvPr/>
        </p:nvCxnSpPr>
        <p:spPr>
          <a:xfrm>
            <a:off x="2232485" y="2134546"/>
            <a:ext cx="1491755" cy="376"/>
          </a:xfrm>
          <a:prstGeom prst="line">
            <a:avLst/>
          </a:prstGeom>
          <a:ln w="1270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0365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5B5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TextBox 108"/>
          <p:cNvSpPr txBox="1"/>
          <p:nvPr/>
        </p:nvSpPr>
        <p:spPr>
          <a:xfrm>
            <a:off x="1685174" y="2098968"/>
            <a:ext cx="600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CLK</a:t>
            </a:r>
          </a:p>
        </p:txBody>
      </p:sp>
      <p:sp>
        <p:nvSpPr>
          <p:cNvPr id="147" name="TextBox 146"/>
          <p:cNvSpPr txBox="1"/>
          <p:nvPr/>
        </p:nvSpPr>
        <p:spPr>
          <a:xfrm>
            <a:off x="1854249" y="1682811"/>
            <a:ext cx="4317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A</a:t>
            </a:r>
            <a:endParaRPr lang="en-US" dirty="0" smtClean="0"/>
          </a:p>
        </p:txBody>
      </p:sp>
      <p:cxnSp>
        <p:nvCxnSpPr>
          <p:cNvPr id="125" name="Straight Connector 124"/>
          <p:cNvCxnSpPr/>
          <p:nvPr/>
        </p:nvCxnSpPr>
        <p:spPr>
          <a:xfrm flipH="1">
            <a:off x="3657600" y="1804529"/>
            <a:ext cx="3175" cy="422275"/>
          </a:xfrm>
          <a:prstGeom prst="line">
            <a:avLst/>
          </a:prstGeom>
          <a:ln w="285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5" name="TextBox 134"/>
          <p:cNvSpPr txBox="1"/>
          <p:nvPr/>
        </p:nvSpPr>
        <p:spPr>
          <a:xfrm>
            <a:off x="3882620" y="1524000"/>
            <a:ext cx="3909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B</a:t>
            </a:r>
            <a:endParaRPr lang="en-US" baseline="-25000" dirty="0" smtClean="0"/>
          </a:p>
        </p:txBody>
      </p:sp>
      <p:cxnSp>
        <p:nvCxnSpPr>
          <p:cNvPr id="38" name="Straight Connector 37"/>
          <p:cNvCxnSpPr/>
          <p:nvPr/>
        </p:nvCxnSpPr>
        <p:spPr>
          <a:xfrm>
            <a:off x="3660775" y="1812437"/>
            <a:ext cx="609600" cy="6349"/>
          </a:xfrm>
          <a:prstGeom prst="line">
            <a:avLst/>
          </a:prstGeom>
          <a:ln w="285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3660775" y="2220455"/>
            <a:ext cx="609600" cy="6349"/>
          </a:xfrm>
          <a:prstGeom prst="line">
            <a:avLst/>
          </a:prstGeom>
          <a:ln w="285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3888827" y="1919336"/>
            <a:ext cx="3909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US" baseline="-25000" dirty="0" smtClean="0"/>
          </a:p>
        </p:txBody>
      </p:sp>
      <p:sp>
        <p:nvSpPr>
          <p:cNvPr id="66" name="TextBox 65"/>
          <p:cNvSpPr txBox="1"/>
          <p:nvPr/>
        </p:nvSpPr>
        <p:spPr>
          <a:xfrm>
            <a:off x="1600200" y="4872524"/>
            <a:ext cx="600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CLK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1878213" y="4058200"/>
            <a:ext cx="4317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A</a:t>
            </a:r>
            <a:endParaRPr lang="en-US" dirty="0" smtClean="0"/>
          </a:p>
        </p:txBody>
      </p:sp>
      <p:cxnSp>
        <p:nvCxnSpPr>
          <p:cNvPr id="70" name="Straight Connector 69"/>
          <p:cNvCxnSpPr/>
          <p:nvPr/>
        </p:nvCxnSpPr>
        <p:spPr>
          <a:xfrm>
            <a:off x="1685174" y="4374623"/>
            <a:ext cx="597509" cy="2102"/>
          </a:xfrm>
          <a:prstGeom prst="line">
            <a:avLst/>
          </a:prstGeom>
          <a:ln w="285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3148261" y="4374623"/>
            <a:ext cx="844596" cy="0"/>
          </a:xfrm>
          <a:prstGeom prst="line">
            <a:avLst/>
          </a:prstGeom>
          <a:ln w="285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2" name="Group 71"/>
          <p:cNvGrpSpPr/>
          <p:nvPr/>
        </p:nvGrpSpPr>
        <p:grpSpPr>
          <a:xfrm>
            <a:off x="2240211" y="4164584"/>
            <a:ext cx="990600" cy="838200"/>
            <a:chOff x="3426452" y="3038586"/>
            <a:chExt cx="990600" cy="838200"/>
          </a:xfrm>
        </p:grpSpPr>
        <p:sp>
          <p:nvSpPr>
            <p:cNvPr id="73" name="Rectangle 72"/>
            <p:cNvSpPr/>
            <p:nvPr/>
          </p:nvSpPr>
          <p:spPr>
            <a:xfrm>
              <a:off x="3481015" y="3048000"/>
              <a:ext cx="859837" cy="828786"/>
            </a:xfrm>
            <a:prstGeom prst="rect">
              <a:avLst/>
            </a:prstGeom>
            <a:noFill/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3426452" y="3038586"/>
              <a:ext cx="9906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 dirty="0" smtClean="0"/>
                <a:t>D        Q</a:t>
              </a:r>
            </a:p>
          </p:txBody>
        </p:sp>
        <p:grpSp>
          <p:nvGrpSpPr>
            <p:cNvPr id="75" name="Group 74"/>
            <p:cNvGrpSpPr/>
            <p:nvPr/>
          </p:nvGrpSpPr>
          <p:grpSpPr>
            <a:xfrm>
              <a:off x="3481015" y="3531973"/>
              <a:ext cx="142110" cy="293295"/>
              <a:chOff x="6639690" y="5410200"/>
              <a:chExt cx="142110" cy="293295"/>
            </a:xfrm>
          </p:grpSpPr>
          <p:cxnSp>
            <p:nvCxnSpPr>
              <p:cNvPr id="76" name="Straight Connector 75"/>
              <p:cNvCxnSpPr/>
              <p:nvPr/>
            </p:nvCxnSpPr>
            <p:spPr>
              <a:xfrm>
                <a:off x="6639691" y="5410200"/>
                <a:ext cx="142109" cy="152400"/>
              </a:xfrm>
              <a:prstGeom prst="line">
                <a:avLst/>
              </a:prstGeom>
              <a:ln w="28575" cmpd="sng"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/>
              <p:cNvCxnSpPr/>
              <p:nvPr/>
            </p:nvCxnSpPr>
            <p:spPr>
              <a:xfrm flipH="1">
                <a:off x="6639690" y="5551095"/>
                <a:ext cx="142109" cy="152400"/>
              </a:xfrm>
              <a:prstGeom prst="line">
                <a:avLst/>
              </a:prstGeom>
              <a:ln w="28575" cmpd="sng"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78" name="Straight Connector 77"/>
          <p:cNvCxnSpPr/>
          <p:nvPr/>
        </p:nvCxnSpPr>
        <p:spPr>
          <a:xfrm flipH="1">
            <a:off x="3868228" y="4810197"/>
            <a:ext cx="3175" cy="422275"/>
          </a:xfrm>
          <a:prstGeom prst="line">
            <a:avLst/>
          </a:prstGeom>
          <a:ln w="285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3469692" y="4069168"/>
            <a:ext cx="3909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B</a:t>
            </a:r>
            <a:endParaRPr lang="en-US" baseline="-25000" dirty="0" smtClean="0"/>
          </a:p>
        </p:txBody>
      </p:sp>
      <p:cxnSp>
        <p:nvCxnSpPr>
          <p:cNvPr id="80" name="Straight Connector 79"/>
          <p:cNvCxnSpPr/>
          <p:nvPr/>
        </p:nvCxnSpPr>
        <p:spPr>
          <a:xfrm>
            <a:off x="1527404" y="5205575"/>
            <a:ext cx="2349476" cy="16957"/>
          </a:xfrm>
          <a:prstGeom prst="line">
            <a:avLst/>
          </a:prstGeom>
          <a:ln w="285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4975635" y="4069168"/>
            <a:ext cx="3909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US" baseline="-25000" dirty="0" smtClean="0"/>
          </a:p>
        </p:txBody>
      </p:sp>
      <p:grpSp>
        <p:nvGrpSpPr>
          <p:cNvPr id="84" name="Group 83"/>
          <p:cNvGrpSpPr/>
          <p:nvPr/>
        </p:nvGrpSpPr>
        <p:grpSpPr>
          <a:xfrm>
            <a:off x="1600200" y="1795247"/>
            <a:ext cx="2072687" cy="838200"/>
            <a:chOff x="1664288" y="4407796"/>
            <a:chExt cx="2072687" cy="838200"/>
          </a:xfrm>
        </p:grpSpPr>
        <p:cxnSp>
          <p:nvCxnSpPr>
            <p:cNvPr id="85" name="Straight Connector 84"/>
            <p:cNvCxnSpPr/>
            <p:nvPr/>
          </p:nvCxnSpPr>
          <p:spPr>
            <a:xfrm>
              <a:off x="1664288" y="5053583"/>
              <a:ext cx="609599" cy="0"/>
            </a:xfrm>
            <a:prstGeom prst="line">
              <a:avLst/>
            </a:prstGeom>
            <a:ln w="28575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>
              <a:off x="1664288" y="4617835"/>
              <a:ext cx="597509" cy="2102"/>
            </a:xfrm>
            <a:prstGeom prst="line">
              <a:avLst/>
            </a:prstGeom>
            <a:ln w="28575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>
              <a:off x="3127375" y="4617835"/>
              <a:ext cx="609600" cy="6349"/>
            </a:xfrm>
            <a:prstGeom prst="line">
              <a:avLst/>
            </a:prstGeom>
            <a:ln w="28575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8" name="Group 87"/>
            <p:cNvGrpSpPr/>
            <p:nvPr/>
          </p:nvGrpSpPr>
          <p:grpSpPr>
            <a:xfrm>
              <a:off x="2219325" y="4407796"/>
              <a:ext cx="990600" cy="838200"/>
              <a:chOff x="3426452" y="3038586"/>
              <a:chExt cx="990600" cy="838200"/>
            </a:xfrm>
          </p:grpSpPr>
          <p:sp>
            <p:nvSpPr>
              <p:cNvPr id="89" name="Rectangle 88"/>
              <p:cNvSpPr/>
              <p:nvPr/>
            </p:nvSpPr>
            <p:spPr>
              <a:xfrm>
                <a:off x="3481015" y="3048000"/>
                <a:ext cx="859837" cy="828786"/>
              </a:xfrm>
              <a:prstGeom prst="rect">
                <a:avLst/>
              </a:prstGeom>
              <a:noFill/>
              <a:ln w="28575" cmpd="sng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TextBox 89"/>
              <p:cNvSpPr txBox="1"/>
              <p:nvPr/>
            </p:nvSpPr>
            <p:spPr>
              <a:xfrm>
                <a:off x="3426452" y="3038586"/>
                <a:ext cx="9906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i="1" dirty="0" smtClean="0"/>
                  <a:t>D        Q</a:t>
                </a:r>
              </a:p>
            </p:txBody>
          </p:sp>
          <p:grpSp>
            <p:nvGrpSpPr>
              <p:cNvPr id="94" name="Group 93"/>
              <p:cNvGrpSpPr/>
              <p:nvPr/>
            </p:nvGrpSpPr>
            <p:grpSpPr>
              <a:xfrm>
                <a:off x="3481015" y="3531973"/>
                <a:ext cx="142110" cy="293295"/>
                <a:chOff x="6639690" y="5410200"/>
                <a:chExt cx="142110" cy="293295"/>
              </a:xfrm>
            </p:grpSpPr>
            <p:cxnSp>
              <p:nvCxnSpPr>
                <p:cNvPr id="96" name="Straight Connector 95"/>
                <p:cNvCxnSpPr/>
                <p:nvPr/>
              </p:nvCxnSpPr>
              <p:spPr>
                <a:xfrm>
                  <a:off x="6639691" y="5410200"/>
                  <a:ext cx="142109" cy="152400"/>
                </a:xfrm>
                <a:prstGeom prst="line">
                  <a:avLst/>
                </a:prstGeom>
                <a:ln w="28575" cmpd="sng">
                  <a:solidFill>
                    <a:srgbClr val="000000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8" name="Straight Connector 97"/>
                <p:cNvCxnSpPr/>
                <p:nvPr/>
              </p:nvCxnSpPr>
              <p:spPr>
                <a:xfrm flipH="1">
                  <a:off x="6639690" y="5551095"/>
                  <a:ext cx="142109" cy="152400"/>
                </a:xfrm>
                <a:prstGeom prst="line">
                  <a:avLst/>
                </a:prstGeom>
                <a:ln w="28575" cmpd="sng">
                  <a:solidFill>
                    <a:srgbClr val="000000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cxnSp>
        <p:nvCxnSpPr>
          <p:cNvPr id="100" name="Straight Connector 99"/>
          <p:cNvCxnSpPr/>
          <p:nvPr/>
        </p:nvCxnSpPr>
        <p:spPr>
          <a:xfrm>
            <a:off x="3860622" y="4810371"/>
            <a:ext cx="124412" cy="0"/>
          </a:xfrm>
          <a:prstGeom prst="line">
            <a:avLst/>
          </a:prstGeom>
          <a:ln w="285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>
            <a:off x="4838522" y="4374623"/>
            <a:ext cx="609600" cy="6349"/>
          </a:xfrm>
          <a:prstGeom prst="line">
            <a:avLst/>
          </a:prstGeom>
          <a:ln w="285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5" name="Group 104"/>
          <p:cNvGrpSpPr/>
          <p:nvPr/>
        </p:nvGrpSpPr>
        <p:grpSpPr>
          <a:xfrm>
            <a:off x="3930472" y="4164584"/>
            <a:ext cx="990600" cy="838200"/>
            <a:chOff x="3426452" y="3038586"/>
            <a:chExt cx="990600" cy="838200"/>
          </a:xfrm>
        </p:grpSpPr>
        <p:sp>
          <p:nvSpPr>
            <p:cNvPr id="106" name="Rectangle 105"/>
            <p:cNvSpPr/>
            <p:nvPr/>
          </p:nvSpPr>
          <p:spPr>
            <a:xfrm>
              <a:off x="3481015" y="3048000"/>
              <a:ext cx="859837" cy="828786"/>
            </a:xfrm>
            <a:prstGeom prst="rect">
              <a:avLst/>
            </a:prstGeom>
            <a:noFill/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3426452" y="3038586"/>
              <a:ext cx="9906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 dirty="0" smtClean="0"/>
                <a:t>D        Q</a:t>
              </a:r>
            </a:p>
          </p:txBody>
        </p:sp>
        <p:grpSp>
          <p:nvGrpSpPr>
            <p:cNvPr id="115" name="Group 114"/>
            <p:cNvGrpSpPr/>
            <p:nvPr/>
          </p:nvGrpSpPr>
          <p:grpSpPr>
            <a:xfrm>
              <a:off x="3481015" y="3531973"/>
              <a:ext cx="142110" cy="293295"/>
              <a:chOff x="6639690" y="5410200"/>
              <a:chExt cx="142110" cy="293295"/>
            </a:xfrm>
          </p:grpSpPr>
          <p:cxnSp>
            <p:nvCxnSpPr>
              <p:cNvPr id="116" name="Straight Connector 115"/>
              <p:cNvCxnSpPr/>
              <p:nvPr/>
            </p:nvCxnSpPr>
            <p:spPr>
              <a:xfrm>
                <a:off x="6639691" y="5410200"/>
                <a:ext cx="142109" cy="152400"/>
              </a:xfrm>
              <a:prstGeom prst="line">
                <a:avLst/>
              </a:prstGeom>
              <a:ln w="28575" cmpd="sng"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Straight Connector 116"/>
              <p:cNvCxnSpPr/>
              <p:nvPr/>
            </p:nvCxnSpPr>
            <p:spPr>
              <a:xfrm flipH="1">
                <a:off x="6639690" y="5551095"/>
                <a:ext cx="142109" cy="152400"/>
              </a:xfrm>
              <a:prstGeom prst="line">
                <a:avLst/>
              </a:prstGeom>
              <a:ln w="28575" cmpd="sng"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118" name="Straight Connector 117"/>
          <p:cNvCxnSpPr/>
          <p:nvPr/>
        </p:nvCxnSpPr>
        <p:spPr>
          <a:xfrm flipH="1">
            <a:off x="2165321" y="4803094"/>
            <a:ext cx="3175" cy="422275"/>
          </a:xfrm>
          <a:prstGeom prst="line">
            <a:avLst/>
          </a:prstGeom>
          <a:ln w="285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>
            <a:off x="2157715" y="4803268"/>
            <a:ext cx="124412" cy="0"/>
          </a:xfrm>
          <a:prstGeom prst="line">
            <a:avLst/>
          </a:prstGeom>
          <a:ln w="285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3805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5B5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81201" y="1468117"/>
            <a:ext cx="5181600" cy="4246883"/>
          </a:xfrm>
          <a:prstGeom prst="rect">
            <a:avLst/>
          </a:prstGeom>
          <a:noFill/>
          <a:ln w="127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5780333" y="3829129"/>
            <a:ext cx="709058" cy="484323"/>
            <a:chOff x="6475903" y="2143103"/>
            <a:chExt cx="1326878" cy="914400"/>
          </a:xfrm>
        </p:grpSpPr>
        <p:cxnSp>
          <p:nvCxnSpPr>
            <p:cNvPr id="16" name="Straight Connector 15"/>
            <p:cNvCxnSpPr/>
            <p:nvPr/>
          </p:nvCxnSpPr>
          <p:spPr>
            <a:xfrm>
              <a:off x="6804294" y="3054749"/>
              <a:ext cx="427131" cy="0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Arc 16"/>
            <p:cNvSpPr/>
            <p:nvPr/>
          </p:nvSpPr>
          <p:spPr>
            <a:xfrm flipV="1">
              <a:off x="6590729" y="2143995"/>
              <a:ext cx="1212052" cy="910754"/>
            </a:xfrm>
            <a:prstGeom prst="arc">
              <a:avLst/>
            </a:prstGeom>
            <a:ln w="1270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Arc 17"/>
            <p:cNvSpPr/>
            <p:nvPr/>
          </p:nvSpPr>
          <p:spPr>
            <a:xfrm>
              <a:off x="6590729" y="2146749"/>
              <a:ext cx="1212052" cy="910754"/>
            </a:xfrm>
            <a:prstGeom prst="arc">
              <a:avLst/>
            </a:prstGeom>
            <a:ln w="1270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9" name="Straight Connector 18"/>
            <p:cNvCxnSpPr/>
            <p:nvPr/>
          </p:nvCxnSpPr>
          <p:spPr>
            <a:xfrm>
              <a:off x="6804294" y="2146749"/>
              <a:ext cx="427131" cy="0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Arc 19"/>
            <p:cNvSpPr/>
            <p:nvPr/>
          </p:nvSpPr>
          <p:spPr>
            <a:xfrm flipV="1">
              <a:off x="6475903" y="2143103"/>
              <a:ext cx="656782" cy="910754"/>
            </a:xfrm>
            <a:prstGeom prst="arc">
              <a:avLst/>
            </a:prstGeom>
            <a:ln w="1270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Arc 20"/>
            <p:cNvSpPr/>
            <p:nvPr/>
          </p:nvSpPr>
          <p:spPr>
            <a:xfrm>
              <a:off x="6475903" y="2143995"/>
              <a:ext cx="656782" cy="910754"/>
            </a:xfrm>
            <a:prstGeom prst="arc">
              <a:avLst/>
            </a:prstGeom>
            <a:ln w="1270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5879791" y="3172817"/>
            <a:ext cx="561472" cy="477049"/>
            <a:chOff x="2360338" y="4114800"/>
            <a:chExt cx="561472" cy="477049"/>
          </a:xfrm>
        </p:grpSpPr>
        <p:cxnSp>
          <p:nvCxnSpPr>
            <p:cNvPr id="23" name="Straight Connector 22"/>
            <p:cNvCxnSpPr/>
            <p:nvPr/>
          </p:nvCxnSpPr>
          <p:spPr>
            <a:xfrm>
              <a:off x="2459270" y="4590411"/>
              <a:ext cx="197865" cy="0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2459270" y="4116238"/>
              <a:ext cx="0" cy="475611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Arc 24"/>
            <p:cNvSpPr/>
            <p:nvPr/>
          </p:nvSpPr>
          <p:spPr>
            <a:xfrm flipV="1">
              <a:off x="2360338" y="4114800"/>
              <a:ext cx="561472" cy="475611"/>
            </a:xfrm>
            <a:prstGeom prst="arc">
              <a:avLst/>
            </a:prstGeom>
            <a:ln w="1270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Arc 25"/>
            <p:cNvSpPr/>
            <p:nvPr/>
          </p:nvSpPr>
          <p:spPr>
            <a:xfrm>
              <a:off x="2360338" y="4116238"/>
              <a:ext cx="561472" cy="475611"/>
            </a:xfrm>
            <a:prstGeom prst="arc">
              <a:avLst/>
            </a:prstGeom>
            <a:ln w="1270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7" name="Straight Connector 26"/>
            <p:cNvCxnSpPr/>
            <p:nvPr/>
          </p:nvCxnSpPr>
          <p:spPr>
            <a:xfrm>
              <a:off x="2459270" y="4116238"/>
              <a:ext cx="197865" cy="0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oup 27"/>
          <p:cNvGrpSpPr/>
          <p:nvPr/>
        </p:nvGrpSpPr>
        <p:grpSpPr>
          <a:xfrm>
            <a:off x="5764996" y="4513491"/>
            <a:ext cx="823183" cy="484795"/>
            <a:chOff x="3251375" y="4876328"/>
            <a:chExt cx="823183" cy="484795"/>
          </a:xfrm>
        </p:grpSpPr>
        <p:cxnSp>
          <p:nvCxnSpPr>
            <p:cNvPr id="29" name="Straight Connector 28"/>
            <p:cNvCxnSpPr/>
            <p:nvPr/>
          </p:nvCxnSpPr>
          <p:spPr>
            <a:xfrm>
              <a:off x="3540986" y="5359664"/>
              <a:ext cx="228251" cy="0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Arc 29"/>
            <p:cNvSpPr/>
            <p:nvPr/>
          </p:nvSpPr>
          <p:spPr>
            <a:xfrm flipV="1">
              <a:off x="3426861" y="4877272"/>
              <a:ext cx="647697" cy="482392"/>
            </a:xfrm>
            <a:prstGeom prst="arc">
              <a:avLst/>
            </a:prstGeom>
            <a:ln w="1270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Arc 30"/>
            <p:cNvSpPr/>
            <p:nvPr/>
          </p:nvSpPr>
          <p:spPr>
            <a:xfrm>
              <a:off x="3426861" y="4878731"/>
              <a:ext cx="647697" cy="482392"/>
            </a:xfrm>
            <a:prstGeom prst="arc">
              <a:avLst/>
            </a:prstGeom>
            <a:ln w="1270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2" name="Straight Connector 31"/>
            <p:cNvCxnSpPr/>
            <p:nvPr/>
          </p:nvCxnSpPr>
          <p:spPr>
            <a:xfrm>
              <a:off x="3540986" y="4878731"/>
              <a:ext cx="228251" cy="0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Arc 32"/>
            <p:cNvSpPr/>
            <p:nvPr/>
          </p:nvSpPr>
          <p:spPr>
            <a:xfrm flipV="1">
              <a:off x="3365500" y="4876800"/>
              <a:ext cx="350972" cy="482392"/>
            </a:xfrm>
            <a:prstGeom prst="arc">
              <a:avLst/>
            </a:prstGeom>
            <a:ln w="1270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Arc 33"/>
            <p:cNvSpPr/>
            <p:nvPr/>
          </p:nvSpPr>
          <p:spPr>
            <a:xfrm>
              <a:off x="3365500" y="4877272"/>
              <a:ext cx="350972" cy="482392"/>
            </a:xfrm>
            <a:prstGeom prst="arc">
              <a:avLst/>
            </a:prstGeom>
            <a:ln w="1270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Arc 34"/>
            <p:cNvSpPr/>
            <p:nvPr/>
          </p:nvSpPr>
          <p:spPr>
            <a:xfrm flipV="1">
              <a:off x="3251375" y="4876328"/>
              <a:ext cx="350972" cy="482392"/>
            </a:xfrm>
            <a:prstGeom prst="arc">
              <a:avLst/>
            </a:prstGeom>
            <a:ln w="1270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Arc 35"/>
            <p:cNvSpPr/>
            <p:nvPr/>
          </p:nvSpPr>
          <p:spPr>
            <a:xfrm>
              <a:off x="3251375" y="4876800"/>
              <a:ext cx="350972" cy="482392"/>
            </a:xfrm>
            <a:prstGeom prst="arc">
              <a:avLst/>
            </a:prstGeom>
            <a:ln w="1270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5955819" y="5155669"/>
            <a:ext cx="410271" cy="393700"/>
            <a:chOff x="4988665" y="4679478"/>
            <a:chExt cx="410271" cy="393700"/>
          </a:xfrm>
        </p:grpSpPr>
        <p:sp>
          <p:nvSpPr>
            <p:cNvPr id="38" name="Isosceles Triangle 37"/>
            <p:cNvSpPr/>
            <p:nvPr/>
          </p:nvSpPr>
          <p:spPr>
            <a:xfrm rot="5400000">
              <a:off x="4935975" y="4732168"/>
              <a:ext cx="393700" cy="288320"/>
            </a:xfrm>
            <a:prstGeom prst="triangle">
              <a:avLst/>
            </a:prstGeom>
            <a:noFill/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5276985" y="4815352"/>
              <a:ext cx="121951" cy="121951"/>
            </a:xfrm>
            <a:prstGeom prst="ellipse">
              <a:avLst/>
            </a:prstGeom>
            <a:noFill/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40" name="Straight Connector 39"/>
          <p:cNvCxnSpPr/>
          <p:nvPr/>
        </p:nvCxnSpPr>
        <p:spPr>
          <a:xfrm flipV="1">
            <a:off x="4690870" y="3285875"/>
            <a:ext cx="1287853" cy="15905"/>
          </a:xfrm>
          <a:prstGeom prst="line">
            <a:avLst/>
          </a:prstGeom>
          <a:ln w="12700">
            <a:solidFill>
              <a:srgbClr val="000000"/>
            </a:solidFill>
            <a:headEnd type="oval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V="1">
            <a:off x="5093435" y="3518699"/>
            <a:ext cx="885288" cy="7721"/>
          </a:xfrm>
          <a:prstGeom prst="line">
            <a:avLst/>
          </a:prstGeom>
          <a:ln w="12700">
            <a:solidFill>
              <a:srgbClr val="000000"/>
            </a:solidFill>
            <a:headEnd type="oval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6441263" y="3401417"/>
            <a:ext cx="984238" cy="0"/>
          </a:xfrm>
          <a:prstGeom prst="line">
            <a:avLst/>
          </a:prstGeom>
          <a:ln w="1270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6489391" y="4087217"/>
            <a:ext cx="936110" cy="0"/>
          </a:xfrm>
          <a:prstGeom prst="line">
            <a:avLst/>
          </a:prstGeom>
          <a:ln w="1270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6588179" y="4742091"/>
            <a:ext cx="837322" cy="0"/>
          </a:xfrm>
          <a:prstGeom prst="line">
            <a:avLst/>
          </a:prstGeom>
          <a:ln w="1270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6366090" y="5351691"/>
            <a:ext cx="1059411" cy="13524"/>
          </a:xfrm>
          <a:prstGeom prst="line">
            <a:avLst/>
          </a:prstGeom>
          <a:ln w="1270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endCxn id="38" idx="3"/>
          </p:cNvCxnSpPr>
          <p:nvPr/>
        </p:nvCxnSpPr>
        <p:spPr>
          <a:xfrm>
            <a:off x="4690870" y="5351691"/>
            <a:ext cx="1264949" cy="828"/>
          </a:xfrm>
          <a:prstGeom prst="line">
            <a:avLst/>
          </a:prstGeom>
          <a:ln w="12700">
            <a:solidFill>
              <a:srgbClr val="000000"/>
            </a:solidFill>
            <a:headEnd type="oval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1931492" y="3639805"/>
            <a:ext cx="4765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clk</a:t>
            </a:r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6763216" y="3026244"/>
            <a:ext cx="342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6763216" y="3763237"/>
            <a:ext cx="342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6763216" y="4361169"/>
            <a:ext cx="342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6763216" y="4995883"/>
            <a:ext cx="342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</a:t>
            </a:r>
          </a:p>
        </p:txBody>
      </p:sp>
      <p:sp>
        <p:nvSpPr>
          <p:cNvPr id="67" name="TextBox 66"/>
          <p:cNvSpPr txBox="1"/>
          <p:nvPr/>
        </p:nvSpPr>
        <p:spPr>
          <a:xfrm rot="16200000">
            <a:off x="894522" y="2450171"/>
            <a:ext cx="9294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inputs</a:t>
            </a:r>
            <a:endParaRPr lang="en-US" i="1" dirty="0"/>
          </a:p>
        </p:txBody>
      </p:sp>
      <p:sp>
        <p:nvSpPr>
          <p:cNvPr id="68" name="TextBox 67"/>
          <p:cNvSpPr txBox="1"/>
          <p:nvPr/>
        </p:nvSpPr>
        <p:spPr>
          <a:xfrm rot="5400000">
            <a:off x="7226894" y="4176503"/>
            <a:ext cx="9294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outputs</a:t>
            </a:r>
            <a:endParaRPr lang="en-US" i="1" dirty="0"/>
          </a:p>
        </p:txBody>
      </p:sp>
      <p:cxnSp>
        <p:nvCxnSpPr>
          <p:cNvPr id="60" name="Straight Connector 59"/>
          <p:cNvCxnSpPr/>
          <p:nvPr/>
        </p:nvCxnSpPr>
        <p:spPr>
          <a:xfrm>
            <a:off x="1582769" y="3965190"/>
            <a:ext cx="1219200" cy="512"/>
          </a:xfrm>
          <a:prstGeom prst="line">
            <a:avLst/>
          </a:prstGeom>
          <a:ln w="12700">
            <a:solidFill>
              <a:srgbClr val="000000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1948849" y="2548333"/>
            <a:ext cx="337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cxnSp>
        <p:nvCxnSpPr>
          <p:cNvPr id="72" name="Straight Connector 71"/>
          <p:cNvCxnSpPr/>
          <p:nvPr/>
        </p:nvCxnSpPr>
        <p:spPr>
          <a:xfrm>
            <a:off x="2819400" y="2133851"/>
            <a:ext cx="701915" cy="8108"/>
          </a:xfrm>
          <a:prstGeom prst="line">
            <a:avLst/>
          </a:prstGeom>
          <a:ln w="12700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1608954" y="1834863"/>
            <a:ext cx="1903427" cy="1481"/>
          </a:xfrm>
          <a:prstGeom prst="line">
            <a:avLst/>
          </a:prstGeom>
          <a:ln w="12700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4151989" y="1834863"/>
            <a:ext cx="941446" cy="0"/>
          </a:xfrm>
          <a:prstGeom prst="line">
            <a:avLst/>
          </a:prstGeom>
          <a:ln w="12700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6" name="Rectangle 75"/>
          <p:cNvSpPr/>
          <p:nvPr/>
        </p:nvSpPr>
        <p:spPr>
          <a:xfrm>
            <a:off x="3521316" y="1693471"/>
            <a:ext cx="635365" cy="584093"/>
          </a:xfrm>
          <a:prstGeom prst="rect">
            <a:avLst/>
          </a:prstGeom>
          <a:noFill/>
          <a:ln w="127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8" name="Group 77"/>
          <p:cNvGrpSpPr/>
          <p:nvPr/>
        </p:nvGrpSpPr>
        <p:grpSpPr>
          <a:xfrm>
            <a:off x="3521316" y="2034554"/>
            <a:ext cx="105010" cy="206702"/>
            <a:chOff x="6639690" y="5410200"/>
            <a:chExt cx="142110" cy="293295"/>
          </a:xfrm>
        </p:grpSpPr>
        <p:cxnSp>
          <p:nvCxnSpPr>
            <p:cNvPr id="79" name="Straight Connector 78"/>
            <p:cNvCxnSpPr/>
            <p:nvPr/>
          </p:nvCxnSpPr>
          <p:spPr>
            <a:xfrm>
              <a:off x="6639691" y="5410200"/>
              <a:ext cx="142109" cy="152400"/>
            </a:xfrm>
            <a:prstGeom prst="line">
              <a:avLst/>
            </a:prstGeom>
            <a:ln w="1270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flipH="1">
              <a:off x="6639690" y="5551095"/>
              <a:ext cx="142109" cy="152400"/>
            </a:xfrm>
            <a:prstGeom prst="line">
              <a:avLst/>
            </a:prstGeom>
            <a:ln w="1270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2" name="Straight Connector 81"/>
          <p:cNvCxnSpPr/>
          <p:nvPr/>
        </p:nvCxnSpPr>
        <p:spPr>
          <a:xfrm>
            <a:off x="2817364" y="3138729"/>
            <a:ext cx="690489" cy="0"/>
          </a:xfrm>
          <a:prstGeom prst="line">
            <a:avLst/>
          </a:prstGeom>
          <a:ln w="12700" cmpd="sng">
            <a:solidFill>
              <a:srgbClr val="000000"/>
            </a:solidFill>
            <a:headEnd type="oval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1608118" y="2831633"/>
            <a:ext cx="1890801" cy="1481"/>
          </a:xfrm>
          <a:prstGeom prst="line">
            <a:avLst/>
          </a:prstGeom>
          <a:ln w="12700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4138527" y="2831633"/>
            <a:ext cx="544113" cy="1481"/>
          </a:xfrm>
          <a:prstGeom prst="line">
            <a:avLst/>
          </a:prstGeom>
          <a:ln w="12700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5" name="Rectangle 84"/>
          <p:cNvSpPr/>
          <p:nvPr/>
        </p:nvSpPr>
        <p:spPr>
          <a:xfrm>
            <a:off x="3507854" y="2690241"/>
            <a:ext cx="635365" cy="584093"/>
          </a:xfrm>
          <a:prstGeom prst="rect">
            <a:avLst/>
          </a:prstGeom>
          <a:noFill/>
          <a:ln w="127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6" name="Group 85"/>
          <p:cNvGrpSpPr/>
          <p:nvPr/>
        </p:nvGrpSpPr>
        <p:grpSpPr>
          <a:xfrm>
            <a:off x="3507854" y="3031324"/>
            <a:ext cx="105010" cy="206702"/>
            <a:chOff x="6639690" y="5410200"/>
            <a:chExt cx="142110" cy="293295"/>
          </a:xfrm>
        </p:grpSpPr>
        <p:cxnSp>
          <p:nvCxnSpPr>
            <p:cNvPr id="87" name="Straight Connector 86"/>
            <p:cNvCxnSpPr/>
            <p:nvPr/>
          </p:nvCxnSpPr>
          <p:spPr>
            <a:xfrm>
              <a:off x="6639691" y="5410200"/>
              <a:ext cx="142109" cy="152400"/>
            </a:xfrm>
            <a:prstGeom prst="line">
              <a:avLst/>
            </a:prstGeom>
            <a:ln w="1270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flipH="1">
              <a:off x="6639690" y="5551095"/>
              <a:ext cx="142109" cy="152400"/>
            </a:xfrm>
            <a:prstGeom prst="line">
              <a:avLst/>
            </a:prstGeom>
            <a:ln w="1270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1" name="TextBox 90"/>
          <p:cNvSpPr txBox="1"/>
          <p:nvPr/>
        </p:nvSpPr>
        <p:spPr>
          <a:xfrm>
            <a:off x="1930952" y="1552646"/>
            <a:ext cx="3255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4220950" y="2537338"/>
            <a:ext cx="528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rB</a:t>
            </a:r>
            <a:endParaRPr lang="en-US" dirty="0"/>
          </a:p>
        </p:txBody>
      </p:sp>
      <p:sp>
        <p:nvSpPr>
          <p:cNvPr id="94" name="TextBox 93"/>
          <p:cNvSpPr txBox="1"/>
          <p:nvPr/>
        </p:nvSpPr>
        <p:spPr>
          <a:xfrm>
            <a:off x="4229735" y="1539876"/>
            <a:ext cx="528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rA</a:t>
            </a:r>
            <a:endParaRPr lang="en-US" dirty="0"/>
          </a:p>
        </p:txBody>
      </p:sp>
      <p:cxnSp>
        <p:nvCxnSpPr>
          <p:cNvPr id="97" name="Straight Connector 96"/>
          <p:cNvCxnSpPr/>
          <p:nvPr/>
        </p:nvCxnSpPr>
        <p:spPr>
          <a:xfrm>
            <a:off x="5093434" y="1834863"/>
            <a:ext cx="3307" cy="3714506"/>
          </a:xfrm>
          <a:prstGeom prst="line">
            <a:avLst/>
          </a:prstGeom>
          <a:ln w="1270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>
            <a:off x="4682641" y="2831633"/>
            <a:ext cx="11535" cy="2717736"/>
          </a:xfrm>
          <a:prstGeom prst="line">
            <a:avLst/>
          </a:prstGeom>
          <a:ln w="1270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 flipV="1">
            <a:off x="4690870" y="3949739"/>
            <a:ext cx="1425098" cy="15451"/>
          </a:xfrm>
          <a:prstGeom prst="line">
            <a:avLst/>
          </a:prstGeom>
          <a:ln w="12700">
            <a:solidFill>
              <a:srgbClr val="000000"/>
            </a:solidFill>
            <a:headEnd type="oval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 flipV="1">
            <a:off x="5093435" y="4182699"/>
            <a:ext cx="1020742" cy="14077"/>
          </a:xfrm>
          <a:prstGeom prst="line">
            <a:avLst/>
          </a:prstGeom>
          <a:ln w="12700">
            <a:solidFill>
              <a:srgbClr val="000000"/>
            </a:solidFill>
            <a:headEnd type="oval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 flipV="1">
            <a:off x="4690870" y="4639071"/>
            <a:ext cx="1389829" cy="14523"/>
          </a:xfrm>
          <a:prstGeom prst="line">
            <a:avLst/>
          </a:prstGeom>
          <a:ln w="12700">
            <a:solidFill>
              <a:srgbClr val="000000"/>
            </a:solidFill>
            <a:headEnd type="oval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 flipV="1">
            <a:off x="5093435" y="4871895"/>
            <a:ext cx="987264" cy="2452"/>
          </a:xfrm>
          <a:prstGeom prst="line">
            <a:avLst/>
          </a:prstGeom>
          <a:ln w="12700">
            <a:solidFill>
              <a:srgbClr val="000000"/>
            </a:solidFill>
            <a:headEnd type="oval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3" name="TextBox 112"/>
          <p:cNvSpPr txBox="1"/>
          <p:nvPr/>
        </p:nvSpPr>
        <p:spPr>
          <a:xfrm>
            <a:off x="3957460" y="997433"/>
            <a:ext cx="14668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CIRCUIT1</a:t>
            </a:r>
            <a:endParaRPr lang="en-US" dirty="0"/>
          </a:p>
        </p:txBody>
      </p:sp>
      <p:cxnSp>
        <p:nvCxnSpPr>
          <p:cNvPr id="117" name="Straight Connector 116"/>
          <p:cNvCxnSpPr/>
          <p:nvPr/>
        </p:nvCxnSpPr>
        <p:spPr>
          <a:xfrm flipH="1">
            <a:off x="2801970" y="2141959"/>
            <a:ext cx="17430" cy="1823231"/>
          </a:xfrm>
          <a:prstGeom prst="line">
            <a:avLst/>
          </a:prstGeom>
          <a:ln w="1270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3658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5B5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19"/>
          <p:cNvCxnSpPr/>
          <p:nvPr/>
        </p:nvCxnSpPr>
        <p:spPr>
          <a:xfrm>
            <a:off x="924748" y="4114800"/>
            <a:ext cx="8382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2362200" y="3579988"/>
            <a:ext cx="2441811" cy="9174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1762948" y="3581400"/>
            <a:ext cx="0" cy="5334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033874" y="3778480"/>
            <a:ext cx="10564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Push</a:t>
            </a:r>
            <a:endParaRPr lang="en-US" baseline="-25000" dirty="0"/>
          </a:p>
        </p:txBody>
      </p:sp>
      <p:cxnSp>
        <p:nvCxnSpPr>
          <p:cNvPr id="30" name="Straight Connector 29"/>
          <p:cNvCxnSpPr/>
          <p:nvPr/>
        </p:nvCxnSpPr>
        <p:spPr>
          <a:xfrm>
            <a:off x="1915348" y="3581400"/>
            <a:ext cx="0" cy="5334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828800" y="4111037"/>
            <a:ext cx="86548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915348" y="3593512"/>
            <a:ext cx="65852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1981200" y="3577637"/>
            <a:ext cx="0" cy="5334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1981200" y="4111037"/>
            <a:ext cx="762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2057400" y="3581400"/>
            <a:ext cx="0" cy="5334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2220148" y="3577637"/>
            <a:ext cx="0" cy="5334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2133600" y="4107274"/>
            <a:ext cx="86548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2220148" y="3589749"/>
            <a:ext cx="65852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2286000" y="3573874"/>
            <a:ext cx="0" cy="5334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2286000" y="4107274"/>
            <a:ext cx="762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2362200" y="3577637"/>
            <a:ext cx="0" cy="5334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2133600" y="3581400"/>
            <a:ext cx="0" cy="5334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2047052" y="3589161"/>
            <a:ext cx="86548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1747779" y="3594335"/>
            <a:ext cx="86548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1834327" y="3585986"/>
            <a:ext cx="0" cy="5334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" name="Group 3"/>
          <p:cNvGrpSpPr/>
          <p:nvPr/>
        </p:nvGrpSpPr>
        <p:grpSpPr>
          <a:xfrm>
            <a:off x="1182927" y="4684330"/>
            <a:ext cx="562941" cy="287065"/>
            <a:chOff x="948915" y="4684330"/>
            <a:chExt cx="562941" cy="287065"/>
          </a:xfrm>
        </p:grpSpPr>
        <p:cxnSp>
          <p:nvCxnSpPr>
            <p:cNvPr id="66" name="Straight Connector 65"/>
            <p:cNvCxnSpPr/>
            <p:nvPr/>
          </p:nvCxnSpPr>
          <p:spPr>
            <a:xfrm flipV="1">
              <a:off x="948915" y="4964667"/>
              <a:ext cx="285006" cy="1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flipV="1">
              <a:off x="1226850" y="4696759"/>
              <a:ext cx="285006" cy="1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flipH="1">
              <a:off x="1226850" y="4691057"/>
              <a:ext cx="9897" cy="280338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flipH="1">
              <a:off x="1492356" y="4684330"/>
              <a:ext cx="9897" cy="280338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1" name="Group 70"/>
          <p:cNvGrpSpPr/>
          <p:nvPr/>
        </p:nvGrpSpPr>
        <p:grpSpPr>
          <a:xfrm>
            <a:off x="1718123" y="4673016"/>
            <a:ext cx="562941" cy="287065"/>
            <a:chOff x="948915" y="4684330"/>
            <a:chExt cx="562941" cy="287065"/>
          </a:xfrm>
        </p:grpSpPr>
        <p:cxnSp>
          <p:nvCxnSpPr>
            <p:cNvPr id="72" name="Straight Connector 71"/>
            <p:cNvCxnSpPr/>
            <p:nvPr/>
          </p:nvCxnSpPr>
          <p:spPr>
            <a:xfrm flipV="1">
              <a:off x="948915" y="4964667"/>
              <a:ext cx="285006" cy="1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flipV="1">
              <a:off x="1226850" y="4696759"/>
              <a:ext cx="285006" cy="1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flipH="1">
              <a:off x="1226850" y="4691057"/>
              <a:ext cx="9897" cy="280338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flipH="1">
              <a:off x="1492356" y="4684330"/>
              <a:ext cx="9897" cy="280338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6" name="Group 75"/>
          <p:cNvGrpSpPr/>
          <p:nvPr/>
        </p:nvGrpSpPr>
        <p:grpSpPr>
          <a:xfrm>
            <a:off x="2253312" y="4662551"/>
            <a:ext cx="562941" cy="287065"/>
            <a:chOff x="948915" y="4684330"/>
            <a:chExt cx="562941" cy="287065"/>
          </a:xfrm>
        </p:grpSpPr>
        <p:cxnSp>
          <p:nvCxnSpPr>
            <p:cNvPr id="77" name="Straight Connector 76"/>
            <p:cNvCxnSpPr/>
            <p:nvPr/>
          </p:nvCxnSpPr>
          <p:spPr>
            <a:xfrm flipV="1">
              <a:off x="948915" y="4964667"/>
              <a:ext cx="285006" cy="1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flipV="1">
              <a:off x="1226850" y="4696759"/>
              <a:ext cx="285006" cy="1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flipH="1">
              <a:off x="1226850" y="4691057"/>
              <a:ext cx="9897" cy="280338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flipH="1">
              <a:off x="1492356" y="4684330"/>
              <a:ext cx="9897" cy="280338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1" name="Group 80"/>
          <p:cNvGrpSpPr/>
          <p:nvPr/>
        </p:nvGrpSpPr>
        <p:grpSpPr>
          <a:xfrm>
            <a:off x="2784797" y="4654343"/>
            <a:ext cx="562941" cy="287065"/>
            <a:chOff x="948915" y="4684330"/>
            <a:chExt cx="562941" cy="287065"/>
          </a:xfrm>
        </p:grpSpPr>
        <p:cxnSp>
          <p:nvCxnSpPr>
            <p:cNvPr id="82" name="Straight Connector 81"/>
            <p:cNvCxnSpPr/>
            <p:nvPr/>
          </p:nvCxnSpPr>
          <p:spPr>
            <a:xfrm flipV="1">
              <a:off x="948915" y="4964667"/>
              <a:ext cx="285006" cy="1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flipV="1">
              <a:off x="1226850" y="4696759"/>
              <a:ext cx="285006" cy="1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flipH="1">
              <a:off x="1226850" y="4691057"/>
              <a:ext cx="9897" cy="280338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flipH="1">
              <a:off x="1492356" y="4684330"/>
              <a:ext cx="9897" cy="280338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6" name="Group 85"/>
          <p:cNvGrpSpPr/>
          <p:nvPr/>
        </p:nvGrpSpPr>
        <p:grpSpPr>
          <a:xfrm>
            <a:off x="3320076" y="4644441"/>
            <a:ext cx="562941" cy="287065"/>
            <a:chOff x="948915" y="4684330"/>
            <a:chExt cx="562941" cy="287065"/>
          </a:xfrm>
        </p:grpSpPr>
        <p:cxnSp>
          <p:nvCxnSpPr>
            <p:cNvPr id="87" name="Straight Connector 86"/>
            <p:cNvCxnSpPr/>
            <p:nvPr/>
          </p:nvCxnSpPr>
          <p:spPr>
            <a:xfrm flipV="1">
              <a:off x="948915" y="4964667"/>
              <a:ext cx="285006" cy="1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flipV="1">
              <a:off x="1226850" y="4696759"/>
              <a:ext cx="285006" cy="1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flipH="1">
              <a:off x="1226850" y="4691057"/>
              <a:ext cx="9897" cy="280338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flipH="1">
              <a:off x="1492356" y="4684330"/>
              <a:ext cx="9897" cy="280338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1" name="Group 90"/>
          <p:cNvGrpSpPr/>
          <p:nvPr/>
        </p:nvGrpSpPr>
        <p:grpSpPr>
          <a:xfrm>
            <a:off x="3853110" y="4637713"/>
            <a:ext cx="562941" cy="287065"/>
            <a:chOff x="948915" y="4684330"/>
            <a:chExt cx="562941" cy="287065"/>
          </a:xfrm>
        </p:grpSpPr>
        <p:cxnSp>
          <p:nvCxnSpPr>
            <p:cNvPr id="92" name="Straight Connector 91"/>
            <p:cNvCxnSpPr/>
            <p:nvPr/>
          </p:nvCxnSpPr>
          <p:spPr>
            <a:xfrm flipV="1">
              <a:off x="948915" y="4964667"/>
              <a:ext cx="285006" cy="1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 flipV="1">
              <a:off x="1226850" y="4696759"/>
              <a:ext cx="285006" cy="1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/>
            <p:nvPr/>
          </p:nvCxnSpPr>
          <p:spPr>
            <a:xfrm flipH="1">
              <a:off x="1226850" y="4691057"/>
              <a:ext cx="9897" cy="280338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/>
          </p:nvCxnSpPr>
          <p:spPr>
            <a:xfrm flipH="1">
              <a:off x="1492356" y="4684330"/>
              <a:ext cx="9897" cy="280338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6" name="Group 95"/>
          <p:cNvGrpSpPr/>
          <p:nvPr/>
        </p:nvGrpSpPr>
        <p:grpSpPr>
          <a:xfrm>
            <a:off x="4388306" y="4626399"/>
            <a:ext cx="562941" cy="287065"/>
            <a:chOff x="948915" y="4684330"/>
            <a:chExt cx="562941" cy="287065"/>
          </a:xfrm>
        </p:grpSpPr>
        <p:cxnSp>
          <p:nvCxnSpPr>
            <p:cNvPr id="97" name="Straight Connector 96"/>
            <p:cNvCxnSpPr/>
            <p:nvPr/>
          </p:nvCxnSpPr>
          <p:spPr>
            <a:xfrm flipV="1">
              <a:off x="948915" y="4964667"/>
              <a:ext cx="285006" cy="1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 flipV="1">
              <a:off x="1226850" y="4696759"/>
              <a:ext cx="285006" cy="1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 flipH="1">
              <a:off x="1226850" y="4691057"/>
              <a:ext cx="9897" cy="280338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 flipH="1">
              <a:off x="1492356" y="4684330"/>
              <a:ext cx="9897" cy="280338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16" name="Straight Connector 115"/>
          <p:cNvCxnSpPr/>
          <p:nvPr/>
        </p:nvCxnSpPr>
        <p:spPr>
          <a:xfrm>
            <a:off x="1192824" y="5556152"/>
            <a:ext cx="1337085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>
            <a:off x="2529909" y="5327552"/>
            <a:ext cx="0" cy="236689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>
            <a:off x="2525922" y="5327552"/>
            <a:ext cx="2282822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 flipH="1">
            <a:off x="2001621" y="3345326"/>
            <a:ext cx="1505" cy="2971800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/>
        </p:nvCxnSpPr>
        <p:spPr>
          <a:xfrm flipH="1">
            <a:off x="2532418" y="3352800"/>
            <a:ext cx="1505" cy="2971800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1" name="TextBox 120"/>
          <p:cNvSpPr txBox="1"/>
          <p:nvPr/>
        </p:nvSpPr>
        <p:spPr>
          <a:xfrm>
            <a:off x="1122152" y="5240236"/>
            <a:ext cx="10564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Trigger</a:t>
            </a:r>
            <a:endParaRPr lang="en-US" baseline="-25000" dirty="0"/>
          </a:p>
        </p:txBody>
      </p:sp>
    </p:spTree>
    <p:extLst>
      <p:ext uri="{BB962C8B-B14F-4D97-AF65-F5344CB8AC3E}">
        <p14:creationId xmlns:p14="http://schemas.microsoft.com/office/powerpoint/2010/main" val="1732658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5B5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5819394" y="2057260"/>
            <a:ext cx="2943606" cy="198134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 smtClean="0">
              <a:solidFill>
                <a:sysClr val="windowText" lastClr="000000"/>
              </a:solidFill>
            </a:endParaRPr>
          </a:p>
          <a:p>
            <a:pPr algn="r"/>
            <a:endParaRPr lang="en-US" dirty="0">
              <a:solidFill>
                <a:sysClr val="windowText" lastClr="000000"/>
              </a:solidFill>
            </a:endParaRPr>
          </a:p>
          <a:p>
            <a:pPr algn="ctr"/>
            <a:r>
              <a:rPr lang="en-US" dirty="0" smtClean="0">
                <a:solidFill>
                  <a:sysClr val="windowText" lastClr="000000"/>
                </a:solidFill>
              </a:rPr>
              <a:t>BASYS3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57200" y="1752600"/>
            <a:ext cx="3886200" cy="2057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ysClr val="windowText" lastClr="000000"/>
              </a:solidFill>
            </a:endParaRPr>
          </a:p>
          <a:p>
            <a:pPr algn="ctr"/>
            <a:endParaRPr lang="en-US" dirty="0">
              <a:solidFill>
                <a:sysClr val="windowText" lastClr="000000"/>
              </a:solidFill>
            </a:endParaRPr>
          </a:p>
          <a:p>
            <a:pPr algn="ctr"/>
            <a:r>
              <a:rPr lang="en-US" dirty="0" smtClean="0">
                <a:solidFill>
                  <a:sysClr val="windowText" lastClr="000000"/>
                </a:solidFill>
              </a:rPr>
              <a:t>PC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43209" y="2019299"/>
            <a:ext cx="762000" cy="647363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Program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971800" y="2019297"/>
            <a:ext cx="762000" cy="647363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Driver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243191" y="2019298"/>
            <a:ext cx="176409" cy="647363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USB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7" name="Straight Arrow Connector 6"/>
          <p:cNvCxnSpPr>
            <a:endCxn id="5" idx="1"/>
          </p:cNvCxnSpPr>
          <p:nvPr/>
        </p:nvCxnSpPr>
        <p:spPr>
          <a:xfrm>
            <a:off x="3733800" y="2342979"/>
            <a:ext cx="509391" cy="1"/>
          </a:xfrm>
          <a:prstGeom prst="straightConnector1">
            <a:avLst/>
          </a:prstGeom>
          <a:ln>
            <a:solidFill>
              <a:srgbClr val="000000"/>
            </a:solidFill>
            <a:headEnd type="triangl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3" idx="3"/>
            <a:endCxn id="4" idx="1"/>
          </p:cNvCxnSpPr>
          <p:nvPr/>
        </p:nvCxnSpPr>
        <p:spPr>
          <a:xfrm flipV="1">
            <a:off x="2005209" y="2342979"/>
            <a:ext cx="966591" cy="2"/>
          </a:xfrm>
          <a:prstGeom prst="straightConnector1">
            <a:avLst/>
          </a:prstGeom>
          <a:ln>
            <a:solidFill>
              <a:srgbClr val="000000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209799" y="2089322"/>
            <a:ext cx="20333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Serial                                    USB</a:t>
            </a:r>
            <a:endParaRPr lang="en-US" dirty="0"/>
          </a:p>
        </p:txBody>
      </p:sp>
      <p:sp>
        <p:nvSpPr>
          <p:cNvPr id="13" name="Freeform 12"/>
          <p:cNvSpPr/>
          <p:nvPr/>
        </p:nvSpPr>
        <p:spPr>
          <a:xfrm>
            <a:off x="4427806" y="1860043"/>
            <a:ext cx="1323594" cy="509045"/>
          </a:xfrm>
          <a:custGeom>
            <a:avLst/>
            <a:gdLst>
              <a:gd name="connsiteX0" fmla="*/ 0 w 1323594"/>
              <a:gd name="connsiteY0" fmla="*/ 146948 h 509045"/>
              <a:gd name="connsiteX1" fmla="*/ 443132 w 1323594"/>
              <a:gd name="connsiteY1" fmla="*/ 13305 h 509045"/>
              <a:gd name="connsiteX2" fmla="*/ 942536 w 1323594"/>
              <a:gd name="connsiteY2" fmla="*/ 435335 h 509045"/>
              <a:gd name="connsiteX3" fmla="*/ 1301262 w 1323594"/>
              <a:gd name="connsiteY3" fmla="*/ 505674 h 509045"/>
              <a:gd name="connsiteX4" fmla="*/ 1287194 w 1323594"/>
              <a:gd name="connsiteY4" fmla="*/ 498640 h 509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23594" h="509045">
                <a:moveTo>
                  <a:pt x="0" y="146948"/>
                </a:moveTo>
                <a:cubicBezTo>
                  <a:pt x="143021" y="56094"/>
                  <a:pt x="286043" y="-34760"/>
                  <a:pt x="443132" y="13305"/>
                </a:cubicBezTo>
                <a:cubicBezTo>
                  <a:pt x="600221" y="61369"/>
                  <a:pt x="799514" y="353274"/>
                  <a:pt x="942536" y="435335"/>
                </a:cubicBezTo>
                <a:cubicBezTo>
                  <a:pt x="1085558" y="517396"/>
                  <a:pt x="1243819" y="495123"/>
                  <a:pt x="1301262" y="505674"/>
                </a:cubicBezTo>
                <a:cubicBezTo>
                  <a:pt x="1358705" y="516225"/>
                  <a:pt x="1287194" y="498640"/>
                  <a:pt x="1287194" y="498640"/>
                </a:cubicBezTo>
              </a:path>
            </a:pathLst>
          </a:custGeom>
          <a:noFill/>
          <a:ln w="127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4419600" y="2514600"/>
            <a:ext cx="1323594" cy="509045"/>
          </a:xfrm>
          <a:custGeom>
            <a:avLst/>
            <a:gdLst>
              <a:gd name="connsiteX0" fmla="*/ 0 w 1323594"/>
              <a:gd name="connsiteY0" fmla="*/ 146948 h 509045"/>
              <a:gd name="connsiteX1" fmla="*/ 443132 w 1323594"/>
              <a:gd name="connsiteY1" fmla="*/ 13305 h 509045"/>
              <a:gd name="connsiteX2" fmla="*/ 942536 w 1323594"/>
              <a:gd name="connsiteY2" fmla="*/ 435335 h 509045"/>
              <a:gd name="connsiteX3" fmla="*/ 1301262 w 1323594"/>
              <a:gd name="connsiteY3" fmla="*/ 505674 h 509045"/>
              <a:gd name="connsiteX4" fmla="*/ 1287194 w 1323594"/>
              <a:gd name="connsiteY4" fmla="*/ 498640 h 509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23594" h="509045">
                <a:moveTo>
                  <a:pt x="0" y="146948"/>
                </a:moveTo>
                <a:cubicBezTo>
                  <a:pt x="143021" y="56094"/>
                  <a:pt x="286043" y="-34760"/>
                  <a:pt x="443132" y="13305"/>
                </a:cubicBezTo>
                <a:cubicBezTo>
                  <a:pt x="600221" y="61369"/>
                  <a:pt x="799514" y="353274"/>
                  <a:pt x="942536" y="435335"/>
                </a:cubicBezTo>
                <a:cubicBezTo>
                  <a:pt x="1085558" y="517396"/>
                  <a:pt x="1243819" y="495123"/>
                  <a:pt x="1301262" y="505674"/>
                </a:cubicBezTo>
                <a:cubicBezTo>
                  <a:pt x="1358705" y="516225"/>
                  <a:pt x="1287194" y="498640"/>
                  <a:pt x="1287194" y="498640"/>
                </a:cubicBezTo>
              </a:path>
            </a:pathLst>
          </a:custGeom>
          <a:noFill/>
          <a:ln w="127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5743194" y="2366321"/>
            <a:ext cx="176409" cy="647363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>
                <a:solidFill>
                  <a:schemeClr val="tx1"/>
                </a:solidFill>
                <a:latin typeface="Symbol" charset="2"/>
                <a:ea typeface="Symbol" charset="2"/>
                <a:cs typeface="Symbol" charset="2"/>
              </a:rPr>
              <a:t>m</a:t>
            </a:r>
            <a:r>
              <a:rPr lang="en-US" sz="1200" dirty="0" err="1" smtClean="0">
                <a:solidFill>
                  <a:schemeClr val="tx1"/>
                </a:solidFill>
              </a:rPr>
              <a:t>USB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444902" y="2366320"/>
            <a:ext cx="762000" cy="647363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smtClean="0">
                <a:solidFill>
                  <a:schemeClr val="tx1"/>
                </a:solidFill>
              </a:rPr>
              <a:t>FT2232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958911" y="2425793"/>
            <a:ext cx="20333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USB                            Serial</a:t>
            </a:r>
            <a:endParaRPr lang="en-US" dirty="0"/>
          </a:p>
        </p:txBody>
      </p:sp>
      <p:cxnSp>
        <p:nvCxnSpPr>
          <p:cNvPr id="18" name="Straight Arrow Connector 17"/>
          <p:cNvCxnSpPr>
            <a:endCxn id="16" idx="1"/>
          </p:cNvCxnSpPr>
          <p:nvPr/>
        </p:nvCxnSpPr>
        <p:spPr>
          <a:xfrm flipV="1">
            <a:off x="5919603" y="2690002"/>
            <a:ext cx="525299" cy="1"/>
          </a:xfrm>
          <a:prstGeom prst="straightConnector1">
            <a:avLst/>
          </a:prstGeom>
          <a:ln>
            <a:solidFill>
              <a:srgbClr val="000000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7206902" y="2689307"/>
            <a:ext cx="565498" cy="694"/>
          </a:xfrm>
          <a:prstGeom prst="straightConnector1">
            <a:avLst/>
          </a:prstGeom>
          <a:ln>
            <a:solidFill>
              <a:srgbClr val="000000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7772400" y="2348261"/>
            <a:ext cx="762000" cy="647363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FPGA</a:t>
            </a:r>
            <a:endParaRPr 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3805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5B5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762000" y="1143000"/>
            <a:ext cx="1295400" cy="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2057400" y="1524000"/>
            <a:ext cx="381000" cy="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438400" y="1143000"/>
            <a:ext cx="381000" cy="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819400" y="1524000"/>
            <a:ext cx="381000" cy="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200400" y="1143000"/>
            <a:ext cx="381000" cy="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581400" y="1524000"/>
            <a:ext cx="381000" cy="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962400" y="1143000"/>
            <a:ext cx="381000" cy="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343400" y="1524000"/>
            <a:ext cx="381000" cy="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724400" y="1143000"/>
            <a:ext cx="3429000" cy="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762000" y="2514600"/>
            <a:ext cx="1295400" cy="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2057400" y="2133600"/>
            <a:ext cx="3810000" cy="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5867400" y="2514599"/>
            <a:ext cx="2362200" cy="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2362200" y="735022"/>
            <a:ext cx="8001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17.36</a:t>
            </a:r>
            <a:r>
              <a:rPr lang="en-US" sz="1000" dirty="0" smtClean="0">
                <a:latin typeface="Symbol" charset="2"/>
                <a:ea typeface="Symbol" charset="2"/>
                <a:cs typeface="Symbol" charset="2"/>
              </a:rPr>
              <a:t>m</a:t>
            </a:r>
            <a:r>
              <a:rPr lang="en-US" sz="1000" dirty="0" smtClean="0"/>
              <a:t>s</a:t>
            </a:r>
            <a:endParaRPr lang="en-US" sz="1000" dirty="0"/>
          </a:p>
        </p:txBody>
      </p:sp>
      <p:cxnSp>
        <p:nvCxnSpPr>
          <p:cNvPr id="24" name="Straight Connector 23"/>
          <p:cNvCxnSpPr/>
          <p:nvPr/>
        </p:nvCxnSpPr>
        <p:spPr>
          <a:xfrm>
            <a:off x="2438400" y="1005847"/>
            <a:ext cx="381000" cy="0"/>
          </a:xfrm>
          <a:prstGeom prst="line">
            <a:avLst/>
          </a:prstGeom>
          <a:ln w="12700">
            <a:solidFill>
              <a:srgbClr val="000000"/>
            </a:solidFill>
            <a:headEnd type="stealth"/>
            <a:tailEnd type="stealt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2057400" y="1295401"/>
            <a:ext cx="0" cy="838199"/>
          </a:xfrm>
          <a:prstGeom prst="line">
            <a:avLst/>
          </a:prstGeom>
          <a:ln w="12700">
            <a:solidFill>
              <a:srgbClr val="00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2057400" y="2133601"/>
            <a:ext cx="0" cy="380999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5867400" y="2133600"/>
            <a:ext cx="0" cy="380999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2057400" y="1143000"/>
            <a:ext cx="0" cy="380999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V="1">
            <a:off x="2438400" y="1142999"/>
            <a:ext cx="0" cy="380999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V="1">
            <a:off x="2815683" y="1143000"/>
            <a:ext cx="0" cy="380999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V="1">
            <a:off x="3200400" y="1143000"/>
            <a:ext cx="0" cy="380999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V="1">
            <a:off x="3581400" y="1142999"/>
            <a:ext cx="0" cy="380999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V="1">
            <a:off x="3954966" y="1142999"/>
            <a:ext cx="0" cy="380999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V="1">
            <a:off x="4343400" y="1142999"/>
            <a:ext cx="0" cy="380999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V="1">
            <a:off x="4733693" y="1142999"/>
            <a:ext cx="0" cy="380999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V="1">
            <a:off x="2436537" y="1280449"/>
            <a:ext cx="1859" cy="858728"/>
          </a:xfrm>
          <a:prstGeom prst="line">
            <a:avLst/>
          </a:prstGeom>
          <a:ln w="12700">
            <a:solidFill>
              <a:srgbClr val="00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V="1">
            <a:off x="2815682" y="1295401"/>
            <a:ext cx="1" cy="838199"/>
          </a:xfrm>
          <a:prstGeom prst="line">
            <a:avLst/>
          </a:prstGeom>
          <a:ln w="12700">
            <a:solidFill>
              <a:srgbClr val="00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H="1" flipV="1">
            <a:off x="3192967" y="1295402"/>
            <a:ext cx="1858" cy="838198"/>
          </a:xfrm>
          <a:prstGeom prst="line">
            <a:avLst/>
          </a:prstGeom>
          <a:ln w="12700">
            <a:solidFill>
              <a:srgbClr val="00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V="1">
            <a:off x="3570249" y="1295401"/>
            <a:ext cx="5576" cy="800100"/>
          </a:xfrm>
          <a:prstGeom prst="line">
            <a:avLst/>
          </a:prstGeom>
          <a:ln w="12700">
            <a:solidFill>
              <a:srgbClr val="00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V="1">
            <a:off x="3945673" y="1295402"/>
            <a:ext cx="5576" cy="838198"/>
          </a:xfrm>
          <a:prstGeom prst="line">
            <a:avLst/>
          </a:prstGeom>
          <a:ln w="12700">
            <a:solidFill>
              <a:srgbClr val="00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H="1" flipV="1">
            <a:off x="4347117" y="1295402"/>
            <a:ext cx="1858" cy="838198"/>
          </a:xfrm>
          <a:prstGeom prst="line">
            <a:avLst/>
          </a:prstGeom>
          <a:ln w="12700">
            <a:solidFill>
              <a:srgbClr val="00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V="1">
            <a:off x="4724400" y="1295402"/>
            <a:ext cx="5576" cy="838198"/>
          </a:xfrm>
          <a:prstGeom prst="line">
            <a:avLst/>
          </a:prstGeom>
          <a:ln w="12700">
            <a:solidFill>
              <a:srgbClr val="00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V="1">
            <a:off x="5105400" y="1143000"/>
            <a:ext cx="0" cy="990600"/>
          </a:xfrm>
          <a:prstGeom prst="line">
            <a:avLst/>
          </a:prstGeom>
          <a:ln w="12700">
            <a:solidFill>
              <a:srgbClr val="00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V="1">
            <a:off x="5486400" y="1143002"/>
            <a:ext cx="0" cy="990598"/>
          </a:xfrm>
          <a:prstGeom prst="line">
            <a:avLst/>
          </a:prstGeom>
          <a:ln w="12700">
            <a:solidFill>
              <a:srgbClr val="00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2046249" y="2362200"/>
            <a:ext cx="3810000" cy="0"/>
          </a:xfrm>
          <a:prstGeom prst="line">
            <a:avLst/>
          </a:prstGeom>
          <a:ln w="12700">
            <a:solidFill>
              <a:srgbClr val="000000"/>
            </a:solidFill>
            <a:headEnd type="stealth"/>
            <a:tailEnd type="stealt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200400" y="2171699"/>
            <a:ext cx="990600" cy="381000"/>
          </a:xfrm>
          <a:prstGeom prst="rect">
            <a:avLst/>
          </a:prstGeom>
          <a:solidFill>
            <a:srgbClr val="B5B5B5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173.6</a:t>
            </a:r>
            <a:r>
              <a:rPr lang="en-US" dirty="0" smtClean="0">
                <a:latin typeface="Symbol" charset="2"/>
                <a:ea typeface="Symbol" charset="2"/>
                <a:cs typeface="Symbol" charset="2"/>
              </a:rPr>
              <a:t>m</a:t>
            </a:r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126" name="TextBox 125"/>
          <p:cNvSpPr txBox="1"/>
          <p:nvPr/>
        </p:nvSpPr>
        <p:spPr>
          <a:xfrm>
            <a:off x="2010008" y="1237720"/>
            <a:ext cx="385739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Start     LSB 0       1            2           3           4           5           6      MSB 7   stop</a:t>
            </a:r>
            <a:endParaRPr lang="en-US" sz="1000" dirty="0"/>
          </a:p>
        </p:txBody>
      </p:sp>
      <p:cxnSp>
        <p:nvCxnSpPr>
          <p:cNvPr id="127" name="Straight Connector 126"/>
          <p:cNvCxnSpPr/>
          <p:nvPr/>
        </p:nvCxnSpPr>
        <p:spPr>
          <a:xfrm flipV="1">
            <a:off x="5869259" y="1142999"/>
            <a:ext cx="0" cy="990600"/>
          </a:xfrm>
          <a:prstGeom prst="line">
            <a:avLst/>
          </a:prstGeom>
          <a:ln w="12700">
            <a:solidFill>
              <a:srgbClr val="00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9057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5B5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TextBox 108"/>
          <p:cNvSpPr txBox="1"/>
          <p:nvPr/>
        </p:nvSpPr>
        <p:spPr>
          <a:xfrm>
            <a:off x="3464796" y="1471226"/>
            <a:ext cx="1039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clock</a:t>
            </a:r>
          </a:p>
        </p:txBody>
      </p:sp>
      <p:sp>
        <p:nvSpPr>
          <p:cNvPr id="94" name="Rectangle 93"/>
          <p:cNvSpPr/>
          <p:nvPr/>
        </p:nvSpPr>
        <p:spPr>
          <a:xfrm>
            <a:off x="4191412" y="1214316"/>
            <a:ext cx="859837" cy="828786"/>
          </a:xfrm>
          <a:prstGeom prst="rect">
            <a:avLst/>
          </a:prstGeom>
          <a:noFill/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TextBox 95"/>
          <p:cNvSpPr txBox="1"/>
          <p:nvPr/>
        </p:nvSpPr>
        <p:spPr>
          <a:xfrm>
            <a:off x="4136849" y="1204902"/>
            <a:ext cx="99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/>
              <a:t>D        Q</a:t>
            </a:r>
          </a:p>
        </p:txBody>
      </p:sp>
      <p:cxnSp>
        <p:nvCxnSpPr>
          <p:cNvPr id="102" name="Straight Connector 101"/>
          <p:cNvCxnSpPr/>
          <p:nvPr/>
        </p:nvCxnSpPr>
        <p:spPr>
          <a:xfrm>
            <a:off x="3497930" y="1837289"/>
            <a:ext cx="693482" cy="1895"/>
          </a:xfrm>
          <a:prstGeom prst="line">
            <a:avLst/>
          </a:prstGeom>
          <a:ln w="285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>
            <a:off x="5051249" y="1421387"/>
            <a:ext cx="881375" cy="5070"/>
          </a:xfrm>
          <a:prstGeom prst="line">
            <a:avLst/>
          </a:prstGeom>
          <a:ln w="285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4" name="Group 103"/>
          <p:cNvGrpSpPr/>
          <p:nvPr/>
        </p:nvGrpSpPr>
        <p:grpSpPr>
          <a:xfrm>
            <a:off x="4191412" y="1698289"/>
            <a:ext cx="142110" cy="293295"/>
            <a:chOff x="6639690" y="5410200"/>
            <a:chExt cx="142110" cy="293295"/>
          </a:xfrm>
        </p:grpSpPr>
        <p:cxnSp>
          <p:nvCxnSpPr>
            <p:cNvPr id="105" name="Straight Connector 104"/>
            <p:cNvCxnSpPr/>
            <p:nvPr/>
          </p:nvCxnSpPr>
          <p:spPr>
            <a:xfrm>
              <a:off x="6639691" y="5410200"/>
              <a:ext cx="142109" cy="152400"/>
            </a:xfrm>
            <a:prstGeom prst="line">
              <a:avLst/>
            </a:prstGeom>
            <a:ln w="28575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>
            <a:xfrm flipH="1">
              <a:off x="6639690" y="5551095"/>
              <a:ext cx="142109" cy="152400"/>
            </a:xfrm>
            <a:prstGeom prst="line">
              <a:avLst/>
            </a:prstGeom>
            <a:ln w="28575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2" name="TextBox 61"/>
          <p:cNvSpPr txBox="1"/>
          <p:nvPr/>
        </p:nvSpPr>
        <p:spPr>
          <a:xfrm>
            <a:off x="4289249" y="1585902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/>
              <a:t>Red</a:t>
            </a:r>
            <a:endParaRPr lang="en-US" sz="2000" i="1" dirty="0"/>
          </a:p>
        </p:txBody>
      </p:sp>
      <p:cxnSp>
        <p:nvCxnSpPr>
          <p:cNvPr id="143" name="Straight Connector 142"/>
          <p:cNvCxnSpPr/>
          <p:nvPr/>
        </p:nvCxnSpPr>
        <p:spPr>
          <a:xfrm>
            <a:off x="6518719" y="958333"/>
            <a:ext cx="0" cy="627569"/>
          </a:xfrm>
          <a:prstGeom prst="line">
            <a:avLst/>
          </a:prstGeom>
          <a:ln w="285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7" name="TextBox 146"/>
          <p:cNvSpPr txBox="1"/>
          <p:nvPr/>
        </p:nvSpPr>
        <p:spPr>
          <a:xfrm>
            <a:off x="6583629" y="1241791"/>
            <a:ext cx="6277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Red</a:t>
            </a:r>
          </a:p>
        </p:txBody>
      </p:sp>
      <p:cxnSp>
        <p:nvCxnSpPr>
          <p:cNvPr id="167" name="Straight Connector 166"/>
          <p:cNvCxnSpPr/>
          <p:nvPr/>
        </p:nvCxnSpPr>
        <p:spPr>
          <a:xfrm>
            <a:off x="4044030" y="958333"/>
            <a:ext cx="0" cy="468124"/>
          </a:xfrm>
          <a:prstGeom prst="line">
            <a:avLst/>
          </a:prstGeom>
          <a:ln w="285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8" name="Straight Connector 167"/>
          <p:cNvCxnSpPr/>
          <p:nvPr/>
        </p:nvCxnSpPr>
        <p:spPr>
          <a:xfrm>
            <a:off x="4031330" y="1421387"/>
            <a:ext cx="169607" cy="1895"/>
          </a:xfrm>
          <a:prstGeom prst="line">
            <a:avLst/>
          </a:prstGeom>
          <a:ln w="285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9" name="Straight Connector 168"/>
          <p:cNvCxnSpPr/>
          <p:nvPr/>
        </p:nvCxnSpPr>
        <p:spPr>
          <a:xfrm flipV="1">
            <a:off x="4031330" y="961696"/>
            <a:ext cx="2487389" cy="1"/>
          </a:xfrm>
          <a:prstGeom prst="line">
            <a:avLst/>
          </a:prstGeom>
          <a:ln w="285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0" name="TextBox 169"/>
          <p:cNvSpPr txBox="1"/>
          <p:nvPr/>
        </p:nvSpPr>
        <p:spPr>
          <a:xfrm>
            <a:off x="573452" y="1475397"/>
            <a:ext cx="1039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clock</a:t>
            </a:r>
          </a:p>
        </p:txBody>
      </p:sp>
      <p:sp>
        <p:nvSpPr>
          <p:cNvPr id="171" name="Rectangle 170"/>
          <p:cNvSpPr/>
          <p:nvPr/>
        </p:nvSpPr>
        <p:spPr>
          <a:xfrm>
            <a:off x="1300068" y="1218487"/>
            <a:ext cx="859837" cy="828786"/>
          </a:xfrm>
          <a:prstGeom prst="rect">
            <a:avLst/>
          </a:prstGeom>
          <a:noFill/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TextBox 171"/>
          <p:cNvSpPr txBox="1"/>
          <p:nvPr/>
        </p:nvSpPr>
        <p:spPr>
          <a:xfrm>
            <a:off x="1245505" y="1209073"/>
            <a:ext cx="99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/>
              <a:t>D        Q</a:t>
            </a:r>
          </a:p>
        </p:txBody>
      </p:sp>
      <p:cxnSp>
        <p:nvCxnSpPr>
          <p:cNvPr id="173" name="Straight Connector 172"/>
          <p:cNvCxnSpPr/>
          <p:nvPr/>
        </p:nvCxnSpPr>
        <p:spPr>
          <a:xfrm>
            <a:off x="606586" y="1841460"/>
            <a:ext cx="693482" cy="1895"/>
          </a:xfrm>
          <a:prstGeom prst="line">
            <a:avLst/>
          </a:prstGeom>
          <a:ln w="285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/>
          <p:nvPr/>
        </p:nvCxnSpPr>
        <p:spPr>
          <a:xfrm>
            <a:off x="2159905" y="1425559"/>
            <a:ext cx="762000" cy="5069"/>
          </a:xfrm>
          <a:prstGeom prst="line">
            <a:avLst/>
          </a:prstGeom>
          <a:ln w="285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75" name="Group 174"/>
          <p:cNvGrpSpPr/>
          <p:nvPr/>
        </p:nvGrpSpPr>
        <p:grpSpPr>
          <a:xfrm>
            <a:off x="1300068" y="1702460"/>
            <a:ext cx="142110" cy="293295"/>
            <a:chOff x="6639690" y="5410200"/>
            <a:chExt cx="142110" cy="293295"/>
          </a:xfrm>
        </p:grpSpPr>
        <p:cxnSp>
          <p:nvCxnSpPr>
            <p:cNvPr id="199" name="Straight Connector 198"/>
            <p:cNvCxnSpPr/>
            <p:nvPr/>
          </p:nvCxnSpPr>
          <p:spPr>
            <a:xfrm>
              <a:off x="6639691" y="5410200"/>
              <a:ext cx="142109" cy="152400"/>
            </a:xfrm>
            <a:prstGeom prst="line">
              <a:avLst/>
            </a:prstGeom>
            <a:ln w="28575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1" name="Straight Connector 200"/>
            <p:cNvCxnSpPr/>
            <p:nvPr/>
          </p:nvCxnSpPr>
          <p:spPr>
            <a:xfrm flipH="1">
              <a:off x="6639690" y="5551095"/>
              <a:ext cx="142109" cy="152400"/>
            </a:xfrm>
            <a:prstGeom prst="line">
              <a:avLst/>
            </a:prstGeom>
            <a:ln w="28575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5" name="TextBox 214"/>
          <p:cNvSpPr txBox="1"/>
          <p:nvPr/>
        </p:nvSpPr>
        <p:spPr>
          <a:xfrm>
            <a:off x="1397905" y="1590073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/>
              <a:t>Red</a:t>
            </a:r>
            <a:endParaRPr lang="en-US" sz="2000" i="1" dirty="0"/>
          </a:p>
        </p:txBody>
      </p:sp>
      <p:cxnSp>
        <p:nvCxnSpPr>
          <p:cNvPr id="220" name="Straight Connector 219"/>
          <p:cNvCxnSpPr/>
          <p:nvPr/>
        </p:nvCxnSpPr>
        <p:spPr>
          <a:xfrm>
            <a:off x="2278000" y="957434"/>
            <a:ext cx="0" cy="468124"/>
          </a:xfrm>
          <a:prstGeom prst="line">
            <a:avLst/>
          </a:prstGeom>
          <a:ln w="285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3" name="TextBox 222"/>
          <p:cNvSpPr txBox="1"/>
          <p:nvPr/>
        </p:nvSpPr>
        <p:spPr>
          <a:xfrm>
            <a:off x="2402041" y="1024407"/>
            <a:ext cx="1039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Red</a:t>
            </a:r>
          </a:p>
        </p:txBody>
      </p:sp>
      <p:cxnSp>
        <p:nvCxnSpPr>
          <p:cNvPr id="229" name="Straight Connector 228"/>
          <p:cNvCxnSpPr/>
          <p:nvPr/>
        </p:nvCxnSpPr>
        <p:spPr>
          <a:xfrm>
            <a:off x="1152686" y="962504"/>
            <a:ext cx="0" cy="468124"/>
          </a:xfrm>
          <a:prstGeom prst="line">
            <a:avLst/>
          </a:prstGeom>
          <a:ln w="285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2" name="Straight Connector 231"/>
          <p:cNvCxnSpPr/>
          <p:nvPr/>
        </p:nvCxnSpPr>
        <p:spPr>
          <a:xfrm>
            <a:off x="1139986" y="1425558"/>
            <a:ext cx="169607" cy="1895"/>
          </a:xfrm>
          <a:prstGeom prst="line">
            <a:avLst/>
          </a:prstGeom>
          <a:ln w="285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3" name="Straight Connector 242"/>
          <p:cNvCxnSpPr/>
          <p:nvPr/>
        </p:nvCxnSpPr>
        <p:spPr>
          <a:xfrm flipV="1">
            <a:off x="1139986" y="962504"/>
            <a:ext cx="1138014" cy="3363"/>
          </a:xfrm>
          <a:prstGeom prst="line">
            <a:avLst/>
          </a:prstGeom>
          <a:ln w="285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9" name="Straight Connector 248"/>
          <p:cNvCxnSpPr/>
          <p:nvPr/>
        </p:nvCxnSpPr>
        <p:spPr>
          <a:xfrm>
            <a:off x="5207544" y="1701565"/>
            <a:ext cx="596553" cy="799"/>
          </a:xfrm>
          <a:prstGeom prst="line">
            <a:avLst/>
          </a:prstGeom>
          <a:ln w="285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51" name="Group 250"/>
          <p:cNvGrpSpPr/>
          <p:nvPr/>
        </p:nvGrpSpPr>
        <p:grpSpPr>
          <a:xfrm>
            <a:off x="5837563" y="1338192"/>
            <a:ext cx="561472" cy="477049"/>
            <a:chOff x="5655147" y="262650"/>
            <a:chExt cx="1097952" cy="914400"/>
          </a:xfrm>
        </p:grpSpPr>
        <p:cxnSp>
          <p:nvCxnSpPr>
            <p:cNvPr id="253" name="Straight Connector 252"/>
            <p:cNvCxnSpPr/>
            <p:nvPr/>
          </p:nvCxnSpPr>
          <p:spPr>
            <a:xfrm>
              <a:off x="5848608" y="1174293"/>
              <a:ext cx="386922" cy="0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>
              <a:off x="5848608" y="265407"/>
              <a:ext cx="0" cy="911643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61" name="Arc 260"/>
            <p:cNvSpPr/>
            <p:nvPr/>
          </p:nvSpPr>
          <p:spPr>
            <a:xfrm flipV="1">
              <a:off x="5655147" y="262650"/>
              <a:ext cx="1097952" cy="911643"/>
            </a:xfrm>
            <a:prstGeom prst="arc">
              <a:avLst/>
            </a:prstGeom>
            <a:ln w="28575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2" name="Arc 271"/>
            <p:cNvSpPr/>
            <p:nvPr/>
          </p:nvSpPr>
          <p:spPr>
            <a:xfrm>
              <a:off x="5655147" y="265407"/>
              <a:ext cx="1097952" cy="911643"/>
            </a:xfrm>
            <a:prstGeom prst="arc">
              <a:avLst/>
            </a:prstGeom>
            <a:ln w="28575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73" name="Straight Connector 272"/>
            <p:cNvCxnSpPr/>
            <p:nvPr/>
          </p:nvCxnSpPr>
          <p:spPr>
            <a:xfrm>
              <a:off x="5848608" y="265407"/>
              <a:ext cx="386922" cy="0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74" name="Straight Connector 273"/>
          <p:cNvCxnSpPr/>
          <p:nvPr/>
        </p:nvCxnSpPr>
        <p:spPr>
          <a:xfrm>
            <a:off x="6399035" y="1585902"/>
            <a:ext cx="1004604" cy="0"/>
          </a:xfrm>
          <a:prstGeom prst="line">
            <a:avLst/>
          </a:prstGeom>
          <a:ln w="285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6" name="Oval 275"/>
          <p:cNvSpPr/>
          <p:nvPr/>
        </p:nvSpPr>
        <p:spPr>
          <a:xfrm>
            <a:off x="5810673" y="1646548"/>
            <a:ext cx="121951" cy="121951"/>
          </a:xfrm>
          <a:prstGeom prst="ellipse">
            <a:avLst/>
          </a:prstGeom>
          <a:noFill/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8" name="TextBox 277"/>
          <p:cNvSpPr txBox="1"/>
          <p:nvPr/>
        </p:nvSpPr>
        <p:spPr>
          <a:xfrm>
            <a:off x="5182918" y="1338192"/>
            <a:ext cx="6277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R</a:t>
            </a:r>
            <a:r>
              <a:rPr lang="en-US" baseline="-25000" dirty="0" err="1" smtClean="0"/>
              <a:t>done</a:t>
            </a:r>
            <a:endParaRPr lang="en-US" baseline="-25000" dirty="0" smtClean="0"/>
          </a:p>
        </p:txBody>
      </p:sp>
      <p:sp>
        <p:nvSpPr>
          <p:cNvPr id="279" name="TextBox 278"/>
          <p:cNvSpPr txBox="1"/>
          <p:nvPr/>
        </p:nvSpPr>
        <p:spPr>
          <a:xfrm>
            <a:off x="611319" y="3115019"/>
            <a:ext cx="1039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clock</a:t>
            </a:r>
          </a:p>
        </p:txBody>
      </p:sp>
      <p:sp>
        <p:nvSpPr>
          <p:cNvPr id="280" name="Rectangle 279"/>
          <p:cNvSpPr/>
          <p:nvPr/>
        </p:nvSpPr>
        <p:spPr>
          <a:xfrm>
            <a:off x="1337935" y="2858109"/>
            <a:ext cx="859837" cy="828786"/>
          </a:xfrm>
          <a:prstGeom prst="rect">
            <a:avLst/>
          </a:prstGeom>
          <a:noFill/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1" name="TextBox 280"/>
          <p:cNvSpPr txBox="1"/>
          <p:nvPr/>
        </p:nvSpPr>
        <p:spPr>
          <a:xfrm>
            <a:off x="1283372" y="2848695"/>
            <a:ext cx="99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/>
              <a:t>D        Q</a:t>
            </a:r>
          </a:p>
        </p:txBody>
      </p:sp>
      <p:cxnSp>
        <p:nvCxnSpPr>
          <p:cNvPr id="282" name="Straight Connector 281"/>
          <p:cNvCxnSpPr/>
          <p:nvPr/>
        </p:nvCxnSpPr>
        <p:spPr>
          <a:xfrm>
            <a:off x="644453" y="3481082"/>
            <a:ext cx="693482" cy="1895"/>
          </a:xfrm>
          <a:prstGeom prst="line">
            <a:avLst/>
          </a:prstGeom>
          <a:ln w="285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3" name="Straight Connector 282"/>
          <p:cNvCxnSpPr/>
          <p:nvPr/>
        </p:nvCxnSpPr>
        <p:spPr>
          <a:xfrm>
            <a:off x="2197772" y="3065180"/>
            <a:ext cx="881375" cy="5070"/>
          </a:xfrm>
          <a:prstGeom prst="line">
            <a:avLst/>
          </a:prstGeom>
          <a:ln w="285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84" name="Group 283"/>
          <p:cNvGrpSpPr/>
          <p:nvPr/>
        </p:nvGrpSpPr>
        <p:grpSpPr>
          <a:xfrm>
            <a:off x="1337935" y="3342082"/>
            <a:ext cx="142110" cy="293295"/>
            <a:chOff x="6639690" y="5410200"/>
            <a:chExt cx="142110" cy="293295"/>
          </a:xfrm>
        </p:grpSpPr>
        <p:cxnSp>
          <p:nvCxnSpPr>
            <p:cNvPr id="285" name="Straight Connector 284"/>
            <p:cNvCxnSpPr/>
            <p:nvPr/>
          </p:nvCxnSpPr>
          <p:spPr>
            <a:xfrm>
              <a:off x="6639691" y="5410200"/>
              <a:ext cx="142109" cy="152400"/>
            </a:xfrm>
            <a:prstGeom prst="line">
              <a:avLst/>
            </a:prstGeom>
            <a:ln w="28575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6" name="Straight Connector 285"/>
            <p:cNvCxnSpPr/>
            <p:nvPr/>
          </p:nvCxnSpPr>
          <p:spPr>
            <a:xfrm flipH="1">
              <a:off x="6639690" y="5551095"/>
              <a:ext cx="142109" cy="152400"/>
            </a:xfrm>
            <a:prstGeom prst="line">
              <a:avLst/>
            </a:prstGeom>
            <a:ln w="28575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7" name="TextBox 286"/>
          <p:cNvSpPr txBox="1"/>
          <p:nvPr/>
        </p:nvSpPr>
        <p:spPr>
          <a:xfrm>
            <a:off x="1435772" y="3229695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/>
              <a:t>Red </a:t>
            </a:r>
            <a:endParaRPr lang="en-US" sz="2000" i="1" dirty="0"/>
          </a:p>
        </p:txBody>
      </p:sp>
      <p:cxnSp>
        <p:nvCxnSpPr>
          <p:cNvPr id="288" name="Straight Connector 287"/>
          <p:cNvCxnSpPr/>
          <p:nvPr/>
        </p:nvCxnSpPr>
        <p:spPr>
          <a:xfrm>
            <a:off x="3665242" y="2602126"/>
            <a:ext cx="0" cy="627569"/>
          </a:xfrm>
          <a:prstGeom prst="line">
            <a:avLst/>
          </a:prstGeom>
          <a:ln w="285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9" name="TextBox 288"/>
          <p:cNvSpPr txBox="1"/>
          <p:nvPr/>
        </p:nvSpPr>
        <p:spPr>
          <a:xfrm>
            <a:off x="3730152" y="2885584"/>
            <a:ext cx="6277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Red</a:t>
            </a:r>
          </a:p>
        </p:txBody>
      </p:sp>
      <p:cxnSp>
        <p:nvCxnSpPr>
          <p:cNvPr id="290" name="Straight Connector 289"/>
          <p:cNvCxnSpPr/>
          <p:nvPr/>
        </p:nvCxnSpPr>
        <p:spPr>
          <a:xfrm>
            <a:off x="1190553" y="2602126"/>
            <a:ext cx="0" cy="468124"/>
          </a:xfrm>
          <a:prstGeom prst="line">
            <a:avLst/>
          </a:prstGeom>
          <a:ln w="285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1" name="Straight Connector 290"/>
          <p:cNvCxnSpPr/>
          <p:nvPr/>
        </p:nvCxnSpPr>
        <p:spPr>
          <a:xfrm>
            <a:off x="1177853" y="3065180"/>
            <a:ext cx="169607" cy="1895"/>
          </a:xfrm>
          <a:prstGeom prst="line">
            <a:avLst/>
          </a:prstGeom>
          <a:ln w="285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2" name="Straight Connector 291"/>
          <p:cNvCxnSpPr/>
          <p:nvPr/>
        </p:nvCxnSpPr>
        <p:spPr>
          <a:xfrm flipV="1">
            <a:off x="1177853" y="2605489"/>
            <a:ext cx="2487389" cy="1"/>
          </a:xfrm>
          <a:prstGeom prst="line">
            <a:avLst/>
          </a:prstGeom>
          <a:ln w="285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3" name="Straight Connector 292"/>
          <p:cNvCxnSpPr/>
          <p:nvPr/>
        </p:nvCxnSpPr>
        <p:spPr>
          <a:xfrm>
            <a:off x="2354067" y="3345358"/>
            <a:ext cx="596553" cy="799"/>
          </a:xfrm>
          <a:prstGeom prst="line">
            <a:avLst/>
          </a:prstGeom>
          <a:ln w="285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94" name="Group 293"/>
          <p:cNvGrpSpPr/>
          <p:nvPr/>
        </p:nvGrpSpPr>
        <p:grpSpPr>
          <a:xfrm>
            <a:off x="2984086" y="2981985"/>
            <a:ext cx="561472" cy="477049"/>
            <a:chOff x="5655147" y="262650"/>
            <a:chExt cx="1097952" cy="914400"/>
          </a:xfrm>
        </p:grpSpPr>
        <p:cxnSp>
          <p:nvCxnSpPr>
            <p:cNvPr id="295" name="Straight Connector 294"/>
            <p:cNvCxnSpPr/>
            <p:nvPr/>
          </p:nvCxnSpPr>
          <p:spPr>
            <a:xfrm>
              <a:off x="5848608" y="1174293"/>
              <a:ext cx="386922" cy="0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6" name="Straight Connector 295"/>
            <p:cNvCxnSpPr/>
            <p:nvPr/>
          </p:nvCxnSpPr>
          <p:spPr>
            <a:xfrm>
              <a:off x="5848608" y="265407"/>
              <a:ext cx="0" cy="911643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97" name="Arc 296"/>
            <p:cNvSpPr/>
            <p:nvPr/>
          </p:nvSpPr>
          <p:spPr>
            <a:xfrm flipV="1">
              <a:off x="5655147" y="262650"/>
              <a:ext cx="1097952" cy="911643"/>
            </a:xfrm>
            <a:prstGeom prst="arc">
              <a:avLst/>
            </a:prstGeom>
            <a:ln w="28575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8" name="Arc 297"/>
            <p:cNvSpPr/>
            <p:nvPr/>
          </p:nvSpPr>
          <p:spPr>
            <a:xfrm>
              <a:off x="5655147" y="265407"/>
              <a:ext cx="1097952" cy="911643"/>
            </a:xfrm>
            <a:prstGeom prst="arc">
              <a:avLst/>
            </a:prstGeom>
            <a:ln w="28575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99" name="Straight Connector 298"/>
            <p:cNvCxnSpPr/>
            <p:nvPr/>
          </p:nvCxnSpPr>
          <p:spPr>
            <a:xfrm>
              <a:off x="5848608" y="265407"/>
              <a:ext cx="386922" cy="0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00" name="Straight Connector 299"/>
          <p:cNvCxnSpPr/>
          <p:nvPr/>
        </p:nvCxnSpPr>
        <p:spPr>
          <a:xfrm>
            <a:off x="3545558" y="3229695"/>
            <a:ext cx="1004604" cy="0"/>
          </a:xfrm>
          <a:prstGeom prst="line">
            <a:avLst/>
          </a:prstGeom>
          <a:ln w="285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1" name="Oval 300"/>
          <p:cNvSpPr/>
          <p:nvPr/>
        </p:nvSpPr>
        <p:spPr>
          <a:xfrm>
            <a:off x="2957196" y="3290341"/>
            <a:ext cx="121951" cy="121951"/>
          </a:xfrm>
          <a:prstGeom prst="ellipse">
            <a:avLst/>
          </a:prstGeom>
          <a:noFill/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2" name="TextBox 301"/>
          <p:cNvSpPr txBox="1"/>
          <p:nvPr/>
        </p:nvSpPr>
        <p:spPr>
          <a:xfrm>
            <a:off x="2223610" y="2981985"/>
            <a:ext cx="6277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R</a:t>
            </a:r>
            <a:r>
              <a:rPr lang="en-US" baseline="-25000" dirty="0" err="1" smtClean="0"/>
              <a:t>done</a:t>
            </a:r>
            <a:endParaRPr lang="en-US" baseline="-25000" dirty="0" smtClean="0"/>
          </a:p>
        </p:txBody>
      </p:sp>
      <p:grpSp>
        <p:nvGrpSpPr>
          <p:cNvPr id="303" name="Group 302"/>
          <p:cNvGrpSpPr/>
          <p:nvPr/>
        </p:nvGrpSpPr>
        <p:grpSpPr>
          <a:xfrm>
            <a:off x="2984086" y="3707851"/>
            <a:ext cx="561472" cy="477049"/>
            <a:chOff x="5655147" y="262650"/>
            <a:chExt cx="1097952" cy="914400"/>
          </a:xfrm>
        </p:grpSpPr>
        <p:cxnSp>
          <p:nvCxnSpPr>
            <p:cNvPr id="304" name="Straight Connector 303"/>
            <p:cNvCxnSpPr/>
            <p:nvPr/>
          </p:nvCxnSpPr>
          <p:spPr>
            <a:xfrm>
              <a:off x="5848608" y="1174293"/>
              <a:ext cx="386922" cy="0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5" name="Straight Connector 304"/>
            <p:cNvCxnSpPr/>
            <p:nvPr/>
          </p:nvCxnSpPr>
          <p:spPr>
            <a:xfrm>
              <a:off x="5848608" y="265407"/>
              <a:ext cx="0" cy="911643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6" name="Arc 305"/>
            <p:cNvSpPr/>
            <p:nvPr/>
          </p:nvSpPr>
          <p:spPr>
            <a:xfrm flipV="1">
              <a:off x="5655147" y="262650"/>
              <a:ext cx="1097952" cy="911643"/>
            </a:xfrm>
            <a:prstGeom prst="arc">
              <a:avLst/>
            </a:prstGeom>
            <a:ln w="28575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7" name="Arc 306"/>
            <p:cNvSpPr/>
            <p:nvPr/>
          </p:nvSpPr>
          <p:spPr>
            <a:xfrm>
              <a:off x="5655147" y="265407"/>
              <a:ext cx="1097952" cy="911643"/>
            </a:xfrm>
            <a:prstGeom prst="arc">
              <a:avLst/>
            </a:prstGeom>
            <a:ln w="28575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08" name="Straight Connector 307"/>
            <p:cNvCxnSpPr/>
            <p:nvPr/>
          </p:nvCxnSpPr>
          <p:spPr>
            <a:xfrm>
              <a:off x="5848608" y="265407"/>
              <a:ext cx="386922" cy="0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09" name="Straight Connector 308"/>
          <p:cNvCxnSpPr/>
          <p:nvPr/>
        </p:nvCxnSpPr>
        <p:spPr>
          <a:xfrm>
            <a:off x="2868379" y="3073932"/>
            <a:ext cx="0" cy="758293"/>
          </a:xfrm>
          <a:prstGeom prst="line">
            <a:avLst/>
          </a:prstGeom>
          <a:ln w="28575" cmpd="sng">
            <a:solidFill>
              <a:srgbClr val="000000"/>
            </a:solidFill>
            <a:headEnd type="oval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0" name="Straight Connector 309"/>
          <p:cNvCxnSpPr/>
          <p:nvPr/>
        </p:nvCxnSpPr>
        <p:spPr>
          <a:xfrm>
            <a:off x="2868379" y="3828757"/>
            <a:ext cx="214639" cy="0"/>
          </a:xfrm>
          <a:prstGeom prst="line">
            <a:avLst/>
          </a:prstGeom>
          <a:ln w="285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1" name="Straight Connector 310"/>
          <p:cNvCxnSpPr/>
          <p:nvPr/>
        </p:nvCxnSpPr>
        <p:spPr>
          <a:xfrm>
            <a:off x="2633429" y="3346157"/>
            <a:ext cx="0" cy="705143"/>
          </a:xfrm>
          <a:prstGeom prst="line">
            <a:avLst/>
          </a:prstGeom>
          <a:ln w="28575" cmpd="sng">
            <a:solidFill>
              <a:srgbClr val="000000"/>
            </a:solidFill>
            <a:headEnd type="oval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2" name="Straight Connector 311"/>
          <p:cNvCxnSpPr/>
          <p:nvPr/>
        </p:nvCxnSpPr>
        <p:spPr>
          <a:xfrm>
            <a:off x="2633429" y="4038307"/>
            <a:ext cx="449589" cy="0"/>
          </a:xfrm>
          <a:prstGeom prst="line">
            <a:avLst/>
          </a:prstGeom>
          <a:ln w="285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3" name="Straight Connector 312"/>
          <p:cNvCxnSpPr/>
          <p:nvPr/>
        </p:nvCxnSpPr>
        <p:spPr>
          <a:xfrm>
            <a:off x="3545558" y="3934545"/>
            <a:ext cx="1004604" cy="0"/>
          </a:xfrm>
          <a:prstGeom prst="line">
            <a:avLst/>
          </a:prstGeom>
          <a:ln w="285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4" name="TextBox 313"/>
          <p:cNvSpPr txBox="1"/>
          <p:nvPr/>
        </p:nvSpPr>
        <p:spPr>
          <a:xfrm>
            <a:off x="5739709" y="3616994"/>
            <a:ext cx="884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Green</a:t>
            </a:r>
          </a:p>
        </p:txBody>
      </p:sp>
      <p:sp>
        <p:nvSpPr>
          <p:cNvPr id="315" name="TextBox 314"/>
          <p:cNvSpPr txBox="1"/>
          <p:nvPr/>
        </p:nvSpPr>
        <p:spPr>
          <a:xfrm>
            <a:off x="3978015" y="3986326"/>
            <a:ext cx="1039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clock</a:t>
            </a:r>
          </a:p>
        </p:txBody>
      </p:sp>
      <p:sp>
        <p:nvSpPr>
          <p:cNvPr id="316" name="Rectangle 315"/>
          <p:cNvSpPr/>
          <p:nvPr/>
        </p:nvSpPr>
        <p:spPr>
          <a:xfrm>
            <a:off x="4704631" y="3729416"/>
            <a:ext cx="859837" cy="828786"/>
          </a:xfrm>
          <a:prstGeom prst="rect">
            <a:avLst/>
          </a:prstGeom>
          <a:noFill/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7" name="TextBox 316"/>
          <p:cNvSpPr txBox="1"/>
          <p:nvPr/>
        </p:nvSpPr>
        <p:spPr>
          <a:xfrm>
            <a:off x="4650068" y="3720002"/>
            <a:ext cx="99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/>
              <a:t>D        Q</a:t>
            </a:r>
          </a:p>
        </p:txBody>
      </p:sp>
      <p:cxnSp>
        <p:nvCxnSpPr>
          <p:cNvPr id="318" name="Straight Connector 317"/>
          <p:cNvCxnSpPr/>
          <p:nvPr/>
        </p:nvCxnSpPr>
        <p:spPr>
          <a:xfrm>
            <a:off x="4011149" y="4352389"/>
            <a:ext cx="693482" cy="1895"/>
          </a:xfrm>
          <a:prstGeom prst="line">
            <a:avLst/>
          </a:prstGeom>
          <a:ln w="285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9" name="Straight Connector 318"/>
          <p:cNvCxnSpPr/>
          <p:nvPr/>
        </p:nvCxnSpPr>
        <p:spPr>
          <a:xfrm>
            <a:off x="5564468" y="3936488"/>
            <a:ext cx="1019161" cy="5069"/>
          </a:xfrm>
          <a:prstGeom prst="line">
            <a:avLst/>
          </a:prstGeom>
          <a:ln w="285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20" name="Group 319"/>
          <p:cNvGrpSpPr/>
          <p:nvPr/>
        </p:nvGrpSpPr>
        <p:grpSpPr>
          <a:xfrm>
            <a:off x="4704631" y="4213389"/>
            <a:ext cx="142110" cy="293295"/>
            <a:chOff x="6639690" y="5410200"/>
            <a:chExt cx="142110" cy="293295"/>
          </a:xfrm>
        </p:grpSpPr>
        <p:cxnSp>
          <p:nvCxnSpPr>
            <p:cNvPr id="321" name="Straight Connector 320"/>
            <p:cNvCxnSpPr/>
            <p:nvPr/>
          </p:nvCxnSpPr>
          <p:spPr>
            <a:xfrm>
              <a:off x="6639691" y="5410200"/>
              <a:ext cx="142109" cy="152400"/>
            </a:xfrm>
            <a:prstGeom prst="line">
              <a:avLst/>
            </a:prstGeom>
            <a:ln w="28575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2" name="Straight Connector 321"/>
            <p:cNvCxnSpPr/>
            <p:nvPr/>
          </p:nvCxnSpPr>
          <p:spPr>
            <a:xfrm flipH="1">
              <a:off x="6639690" y="5551095"/>
              <a:ext cx="142109" cy="152400"/>
            </a:xfrm>
            <a:prstGeom prst="line">
              <a:avLst/>
            </a:prstGeom>
            <a:ln w="28575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3" name="TextBox 322"/>
          <p:cNvSpPr txBox="1"/>
          <p:nvPr/>
        </p:nvSpPr>
        <p:spPr>
          <a:xfrm>
            <a:off x="4802467" y="4101002"/>
            <a:ext cx="8800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/>
              <a:t>Green </a:t>
            </a:r>
            <a:endParaRPr lang="en-US" sz="2000" i="1" dirty="0"/>
          </a:p>
        </p:txBody>
      </p:sp>
      <p:cxnSp>
        <p:nvCxnSpPr>
          <p:cNvPr id="324" name="Straight Connector 323"/>
          <p:cNvCxnSpPr/>
          <p:nvPr/>
        </p:nvCxnSpPr>
        <p:spPr>
          <a:xfrm>
            <a:off x="5682563" y="3468363"/>
            <a:ext cx="0" cy="468124"/>
          </a:xfrm>
          <a:prstGeom prst="line">
            <a:avLst/>
          </a:prstGeom>
          <a:ln w="285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5" name="Straight Connector 324"/>
          <p:cNvCxnSpPr/>
          <p:nvPr/>
        </p:nvCxnSpPr>
        <p:spPr>
          <a:xfrm>
            <a:off x="4557249" y="3473433"/>
            <a:ext cx="0" cy="468124"/>
          </a:xfrm>
          <a:prstGeom prst="line">
            <a:avLst/>
          </a:prstGeom>
          <a:ln w="285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6" name="Straight Connector 325"/>
          <p:cNvCxnSpPr/>
          <p:nvPr/>
        </p:nvCxnSpPr>
        <p:spPr>
          <a:xfrm>
            <a:off x="4544549" y="3936487"/>
            <a:ext cx="169607" cy="1895"/>
          </a:xfrm>
          <a:prstGeom prst="line">
            <a:avLst/>
          </a:prstGeom>
          <a:ln w="285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7" name="Straight Connector 326"/>
          <p:cNvCxnSpPr/>
          <p:nvPr/>
        </p:nvCxnSpPr>
        <p:spPr>
          <a:xfrm flipV="1">
            <a:off x="4544549" y="3473433"/>
            <a:ext cx="1138014" cy="3363"/>
          </a:xfrm>
          <a:prstGeom prst="line">
            <a:avLst/>
          </a:prstGeom>
          <a:ln w="285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3001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5B5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1066800" y="1066800"/>
            <a:ext cx="6324600" cy="457200"/>
            <a:chOff x="762000" y="3733800"/>
            <a:chExt cx="6324600" cy="457200"/>
          </a:xfrm>
        </p:grpSpPr>
        <p:cxnSp>
          <p:nvCxnSpPr>
            <p:cNvPr id="4" name="Straight Connector 3"/>
            <p:cNvCxnSpPr/>
            <p:nvPr/>
          </p:nvCxnSpPr>
          <p:spPr>
            <a:xfrm>
              <a:off x="762000" y="4191000"/>
              <a:ext cx="1524000" cy="0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/>
          </p:nvCxnSpPr>
          <p:spPr>
            <a:xfrm>
              <a:off x="2514600" y="4191000"/>
              <a:ext cx="2819400" cy="0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5562600" y="4191000"/>
              <a:ext cx="1524000" cy="0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2286000" y="3733800"/>
              <a:ext cx="228600" cy="0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5334000" y="3733800"/>
              <a:ext cx="228600" cy="0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2286000" y="3733800"/>
              <a:ext cx="0" cy="457200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2514600" y="3733800"/>
              <a:ext cx="0" cy="457200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5334000" y="3733800"/>
              <a:ext cx="0" cy="457200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5562600" y="3733800"/>
              <a:ext cx="0" cy="457200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TextBox 16"/>
          <p:cNvSpPr txBox="1"/>
          <p:nvPr/>
        </p:nvSpPr>
        <p:spPr>
          <a:xfrm>
            <a:off x="1676400" y="1213314"/>
            <a:ext cx="45550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smtClean="0"/>
              <a:t>start                                                               </a:t>
            </a:r>
            <a:endParaRPr lang="en-US" sz="1400" dirty="0"/>
          </a:p>
        </p:txBody>
      </p:sp>
      <p:sp>
        <p:nvSpPr>
          <p:cNvPr id="18" name="Freeform 17"/>
          <p:cNvSpPr/>
          <p:nvPr/>
        </p:nvSpPr>
        <p:spPr>
          <a:xfrm flipV="1">
            <a:off x="2349500" y="2124805"/>
            <a:ext cx="5029200" cy="504094"/>
          </a:xfrm>
          <a:custGeom>
            <a:avLst/>
            <a:gdLst>
              <a:gd name="connsiteX0" fmla="*/ 0 w 5029200"/>
              <a:gd name="connsiteY0" fmla="*/ 44808 h 550402"/>
              <a:gd name="connsiteX1" fmla="*/ 1193800 w 5029200"/>
              <a:gd name="connsiteY1" fmla="*/ 44808 h 550402"/>
              <a:gd name="connsiteX2" fmla="*/ 1591734 w 5029200"/>
              <a:gd name="connsiteY2" fmla="*/ 510475 h 550402"/>
              <a:gd name="connsiteX3" fmla="*/ 1820334 w 5029200"/>
              <a:gd name="connsiteY3" fmla="*/ 476608 h 550402"/>
              <a:gd name="connsiteX4" fmla="*/ 2006600 w 5029200"/>
              <a:gd name="connsiteY4" fmla="*/ 78675 h 550402"/>
              <a:gd name="connsiteX5" fmla="*/ 4436534 w 5029200"/>
              <a:gd name="connsiteY5" fmla="*/ 53275 h 550402"/>
              <a:gd name="connsiteX6" fmla="*/ 5029200 w 5029200"/>
              <a:gd name="connsiteY6" fmla="*/ 61742 h 550402"/>
              <a:gd name="connsiteX0" fmla="*/ 0 w 5029200"/>
              <a:gd name="connsiteY0" fmla="*/ 44808 h 551191"/>
              <a:gd name="connsiteX1" fmla="*/ 1193800 w 5029200"/>
              <a:gd name="connsiteY1" fmla="*/ 44808 h 551191"/>
              <a:gd name="connsiteX2" fmla="*/ 1591734 w 5029200"/>
              <a:gd name="connsiteY2" fmla="*/ 510475 h 551191"/>
              <a:gd name="connsiteX3" fmla="*/ 1820334 w 5029200"/>
              <a:gd name="connsiteY3" fmla="*/ 476608 h 551191"/>
              <a:gd name="connsiteX4" fmla="*/ 2294466 w 5029200"/>
              <a:gd name="connsiteY4" fmla="*/ 61742 h 551191"/>
              <a:gd name="connsiteX5" fmla="*/ 4436534 w 5029200"/>
              <a:gd name="connsiteY5" fmla="*/ 53275 h 551191"/>
              <a:gd name="connsiteX6" fmla="*/ 5029200 w 5029200"/>
              <a:gd name="connsiteY6" fmla="*/ 61742 h 551191"/>
              <a:gd name="connsiteX0" fmla="*/ 0 w 5029200"/>
              <a:gd name="connsiteY0" fmla="*/ 40664 h 512389"/>
              <a:gd name="connsiteX1" fmla="*/ 1193800 w 5029200"/>
              <a:gd name="connsiteY1" fmla="*/ 40664 h 512389"/>
              <a:gd name="connsiteX2" fmla="*/ 1286934 w 5029200"/>
              <a:gd name="connsiteY2" fmla="*/ 447064 h 512389"/>
              <a:gd name="connsiteX3" fmla="*/ 1820334 w 5029200"/>
              <a:gd name="connsiteY3" fmla="*/ 472464 h 512389"/>
              <a:gd name="connsiteX4" fmla="*/ 2294466 w 5029200"/>
              <a:gd name="connsiteY4" fmla="*/ 57598 h 512389"/>
              <a:gd name="connsiteX5" fmla="*/ 4436534 w 5029200"/>
              <a:gd name="connsiteY5" fmla="*/ 49131 h 512389"/>
              <a:gd name="connsiteX6" fmla="*/ 5029200 w 5029200"/>
              <a:gd name="connsiteY6" fmla="*/ 57598 h 512389"/>
              <a:gd name="connsiteX0" fmla="*/ 0 w 5029200"/>
              <a:gd name="connsiteY0" fmla="*/ 35845 h 507137"/>
              <a:gd name="connsiteX1" fmla="*/ 821267 w 5029200"/>
              <a:gd name="connsiteY1" fmla="*/ 44311 h 507137"/>
              <a:gd name="connsiteX2" fmla="*/ 1286934 w 5029200"/>
              <a:gd name="connsiteY2" fmla="*/ 442245 h 507137"/>
              <a:gd name="connsiteX3" fmla="*/ 1820334 w 5029200"/>
              <a:gd name="connsiteY3" fmla="*/ 467645 h 507137"/>
              <a:gd name="connsiteX4" fmla="*/ 2294466 w 5029200"/>
              <a:gd name="connsiteY4" fmla="*/ 52779 h 507137"/>
              <a:gd name="connsiteX5" fmla="*/ 4436534 w 5029200"/>
              <a:gd name="connsiteY5" fmla="*/ 44312 h 507137"/>
              <a:gd name="connsiteX6" fmla="*/ 5029200 w 5029200"/>
              <a:gd name="connsiteY6" fmla="*/ 52779 h 507137"/>
              <a:gd name="connsiteX0" fmla="*/ 0 w 5029200"/>
              <a:gd name="connsiteY0" fmla="*/ 28625 h 516850"/>
              <a:gd name="connsiteX1" fmla="*/ 821267 w 5029200"/>
              <a:gd name="connsiteY1" fmla="*/ 54024 h 516850"/>
              <a:gd name="connsiteX2" fmla="*/ 1286934 w 5029200"/>
              <a:gd name="connsiteY2" fmla="*/ 451958 h 516850"/>
              <a:gd name="connsiteX3" fmla="*/ 1820334 w 5029200"/>
              <a:gd name="connsiteY3" fmla="*/ 477358 h 516850"/>
              <a:gd name="connsiteX4" fmla="*/ 2294466 w 5029200"/>
              <a:gd name="connsiteY4" fmla="*/ 62492 h 516850"/>
              <a:gd name="connsiteX5" fmla="*/ 4436534 w 5029200"/>
              <a:gd name="connsiteY5" fmla="*/ 54025 h 516850"/>
              <a:gd name="connsiteX6" fmla="*/ 5029200 w 5029200"/>
              <a:gd name="connsiteY6" fmla="*/ 62492 h 516850"/>
              <a:gd name="connsiteX0" fmla="*/ 0 w 5029200"/>
              <a:gd name="connsiteY0" fmla="*/ 15869 h 504094"/>
              <a:gd name="connsiteX1" fmla="*/ 821267 w 5029200"/>
              <a:gd name="connsiteY1" fmla="*/ 41268 h 504094"/>
              <a:gd name="connsiteX2" fmla="*/ 1286934 w 5029200"/>
              <a:gd name="connsiteY2" fmla="*/ 439202 h 504094"/>
              <a:gd name="connsiteX3" fmla="*/ 1820334 w 5029200"/>
              <a:gd name="connsiteY3" fmla="*/ 464602 h 504094"/>
              <a:gd name="connsiteX4" fmla="*/ 2294466 w 5029200"/>
              <a:gd name="connsiteY4" fmla="*/ 49736 h 504094"/>
              <a:gd name="connsiteX5" fmla="*/ 4436534 w 5029200"/>
              <a:gd name="connsiteY5" fmla="*/ 41269 h 504094"/>
              <a:gd name="connsiteX6" fmla="*/ 5029200 w 5029200"/>
              <a:gd name="connsiteY6" fmla="*/ 49736 h 504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29200" h="504094">
                <a:moveTo>
                  <a:pt x="0" y="15869"/>
                </a:moveTo>
                <a:cubicBezTo>
                  <a:pt x="472722" y="10930"/>
                  <a:pt x="606778" y="-29287"/>
                  <a:pt x="821267" y="41268"/>
                </a:cubicBezTo>
                <a:cubicBezTo>
                  <a:pt x="1035756" y="111823"/>
                  <a:pt x="1120423" y="368646"/>
                  <a:pt x="1286934" y="439202"/>
                </a:cubicBezTo>
                <a:cubicBezTo>
                  <a:pt x="1453445" y="509758"/>
                  <a:pt x="1652412" y="529513"/>
                  <a:pt x="1820334" y="464602"/>
                </a:cubicBezTo>
                <a:cubicBezTo>
                  <a:pt x="1988256" y="399691"/>
                  <a:pt x="1858433" y="120291"/>
                  <a:pt x="2294466" y="49736"/>
                </a:cubicBezTo>
                <a:cubicBezTo>
                  <a:pt x="2730499" y="-20819"/>
                  <a:pt x="3980745" y="41269"/>
                  <a:pt x="4436534" y="41269"/>
                </a:cubicBezTo>
                <a:cubicBezTo>
                  <a:pt x="4892323" y="41269"/>
                  <a:pt x="4831645" y="46914"/>
                  <a:pt x="5029200" y="49736"/>
                </a:cubicBezTo>
              </a:path>
            </a:pathLst>
          </a:custGeom>
          <a:noFill/>
          <a:ln w="127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805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5B5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riangle 2"/>
          <p:cNvSpPr/>
          <p:nvPr/>
        </p:nvSpPr>
        <p:spPr>
          <a:xfrm rot="5400000">
            <a:off x="3657600" y="1295400"/>
            <a:ext cx="1143000" cy="1143000"/>
          </a:xfrm>
          <a:prstGeom prst="triangle">
            <a:avLst/>
          </a:prstGeom>
          <a:noFill/>
          <a:ln w="127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619500" y="1405235"/>
            <a:ext cx="1219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Symbol" charset="2"/>
                <a:ea typeface="Symbol" charset="2"/>
                <a:cs typeface="Symbol" charset="2"/>
              </a:rPr>
              <a:t>-</a:t>
            </a:r>
          </a:p>
          <a:p>
            <a:endParaRPr lang="en-US" dirty="0">
              <a:latin typeface="Symbol" charset="2"/>
              <a:ea typeface="Symbol" charset="2"/>
              <a:cs typeface="Symbol" charset="2"/>
            </a:endParaRPr>
          </a:p>
          <a:p>
            <a:r>
              <a:rPr lang="en-US" dirty="0" smtClean="0">
                <a:latin typeface="Symbol" charset="2"/>
                <a:ea typeface="Symbol" charset="2"/>
                <a:cs typeface="Symbol" charset="2"/>
              </a:rPr>
              <a:t>+</a:t>
            </a:r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2362200" y="1600200"/>
            <a:ext cx="1295400" cy="0"/>
          </a:xfrm>
          <a:prstGeom prst="line">
            <a:avLst/>
          </a:prstGeom>
          <a:ln w="1270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3276600" y="2209800"/>
            <a:ext cx="381000" cy="0"/>
          </a:xfrm>
          <a:prstGeom prst="line">
            <a:avLst/>
          </a:prstGeom>
          <a:ln w="1270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3276600" y="2209800"/>
            <a:ext cx="0" cy="533400"/>
          </a:xfrm>
          <a:prstGeom prst="line">
            <a:avLst/>
          </a:prstGeom>
          <a:ln w="1270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3086100" y="2751667"/>
            <a:ext cx="381000" cy="0"/>
          </a:xfrm>
          <a:prstGeom prst="line">
            <a:avLst/>
          </a:prstGeom>
          <a:ln w="1270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3162300" y="2819400"/>
            <a:ext cx="228600" cy="0"/>
          </a:xfrm>
          <a:prstGeom prst="line">
            <a:avLst/>
          </a:prstGeom>
          <a:ln w="1270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3219450" y="2895600"/>
            <a:ext cx="114300" cy="0"/>
          </a:xfrm>
          <a:prstGeom prst="line">
            <a:avLst/>
          </a:prstGeom>
          <a:ln w="1270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3248025" y="2971800"/>
            <a:ext cx="57150" cy="0"/>
          </a:xfrm>
          <a:prstGeom prst="line">
            <a:avLst/>
          </a:prstGeom>
          <a:ln w="1270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3044825" y="914400"/>
            <a:ext cx="203200" cy="0"/>
          </a:xfrm>
          <a:prstGeom prst="line">
            <a:avLst/>
          </a:prstGeom>
          <a:ln w="1270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 flipV="1">
            <a:off x="3352800" y="914400"/>
            <a:ext cx="1828800" cy="3175"/>
          </a:xfrm>
          <a:prstGeom prst="line">
            <a:avLst/>
          </a:prstGeom>
          <a:ln w="1270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3248025" y="685800"/>
            <a:ext cx="0" cy="533400"/>
          </a:xfrm>
          <a:prstGeom prst="line">
            <a:avLst/>
          </a:prstGeom>
          <a:ln w="1270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3352800" y="685800"/>
            <a:ext cx="0" cy="533400"/>
          </a:xfrm>
          <a:prstGeom prst="line">
            <a:avLst/>
          </a:prstGeom>
          <a:ln w="1270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3044825" y="914400"/>
            <a:ext cx="0" cy="685800"/>
          </a:xfrm>
          <a:prstGeom prst="line">
            <a:avLst/>
          </a:prstGeom>
          <a:ln w="1270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V="1">
            <a:off x="5181600" y="914400"/>
            <a:ext cx="7795" cy="952500"/>
          </a:xfrm>
          <a:prstGeom prst="line">
            <a:avLst/>
          </a:prstGeom>
          <a:ln w="1270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>
            <a:off x="4800601" y="1866900"/>
            <a:ext cx="1066799" cy="1483"/>
          </a:xfrm>
          <a:prstGeom prst="line">
            <a:avLst/>
          </a:prstGeom>
          <a:ln w="1270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3147650" y="1156557"/>
            <a:ext cx="311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C</a:t>
            </a:r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2302535" y="1239362"/>
            <a:ext cx="5815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</a:t>
            </a:r>
            <a:r>
              <a:rPr lang="en-US" baseline="-25000" dirty="0" smtClean="0"/>
              <a:t>in</a:t>
            </a:r>
            <a:endParaRPr lang="en-US" baseline="-25000" dirty="0"/>
          </a:p>
        </p:txBody>
      </p:sp>
      <p:sp>
        <p:nvSpPr>
          <p:cNvPr id="42" name="Rectangle 41"/>
          <p:cNvSpPr/>
          <p:nvPr/>
        </p:nvSpPr>
        <p:spPr>
          <a:xfrm>
            <a:off x="5867400" y="1562841"/>
            <a:ext cx="609600" cy="609600"/>
          </a:xfrm>
          <a:prstGeom prst="rect">
            <a:avLst/>
          </a:prstGeom>
          <a:noFill/>
          <a:ln w="127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ysClr val="windowText" lastClr="000000"/>
                </a:solidFill>
              </a:rPr>
              <a:t>ADC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cxnSp>
        <p:nvCxnSpPr>
          <p:cNvPr id="43" name="Straight Connector 42"/>
          <p:cNvCxnSpPr/>
          <p:nvPr/>
        </p:nvCxnSpPr>
        <p:spPr>
          <a:xfrm flipH="1">
            <a:off x="6477001" y="1866900"/>
            <a:ext cx="435196" cy="0"/>
          </a:xfrm>
          <a:prstGeom prst="line">
            <a:avLst/>
          </a:prstGeom>
          <a:ln w="1270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9753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5B5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600" y="2362200"/>
            <a:ext cx="1344918" cy="12319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429000" y="2514600"/>
            <a:ext cx="11925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      U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L     C    R</a:t>
            </a:r>
          </a:p>
          <a:p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     D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7184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5B5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Oval 53"/>
          <p:cNvSpPr/>
          <p:nvPr/>
        </p:nvSpPr>
        <p:spPr>
          <a:xfrm>
            <a:off x="1687285" y="144611"/>
            <a:ext cx="1515533" cy="640177"/>
          </a:xfrm>
          <a:prstGeom prst="ellipse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WAIT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3" name="Oval 32"/>
          <p:cNvSpPr/>
          <p:nvPr/>
        </p:nvSpPr>
        <p:spPr>
          <a:xfrm>
            <a:off x="1687285" y="1167770"/>
            <a:ext cx="1515533" cy="640177"/>
          </a:xfrm>
          <a:prstGeom prst="ellipse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SEND1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7" name="Curved Connector 16"/>
          <p:cNvCxnSpPr/>
          <p:nvPr/>
        </p:nvCxnSpPr>
        <p:spPr>
          <a:xfrm rot="5400000" flipH="1">
            <a:off x="1688071" y="475137"/>
            <a:ext cx="452673" cy="12700"/>
          </a:xfrm>
          <a:prstGeom prst="curvedConnector5">
            <a:avLst>
              <a:gd name="adj1" fmla="val -20574"/>
              <a:gd name="adj2" fmla="val 3452386"/>
              <a:gd name="adj3" fmla="val 122711"/>
            </a:avLst>
          </a:prstGeom>
          <a:ln w="12700">
            <a:solidFill>
              <a:srgbClr val="000000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0" name="TextBox 99"/>
          <p:cNvSpPr txBox="1"/>
          <p:nvPr/>
        </p:nvSpPr>
        <p:spPr>
          <a:xfrm>
            <a:off x="894772" y="362873"/>
            <a:ext cx="684716" cy="184666"/>
          </a:xfrm>
          <a:prstGeom prst="rect">
            <a:avLst/>
          </a:prstGeom>
          <a:solidFill>
            <a:srgbClr val="B5B5B5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200" dirty="0" err="1"/>
              <a:t>i_Transmit</a:t>
            </a:r>
            <a:endParaRPr lang="en-US" sz="1200" dirty="0"/>
          </a:p>
        </p:txBody>
      </p:sp>
      <p:cxnSp>
        <p:nvCxnSpPr>
          <p:cNvPr id="106" name="Straight Connector 105"/>
          <p:cNvCxnSpPr/>
          <p:nvPr/>
        </p:nvCxnSpPr>
        <p:spPr>
          <a:xfrm>
            <a:off x="894772" y="368474"/>
            <a:ext cx="684716" cy="0"/>
          </a:xfrm>
          <a:prstGeom prst="line">
            <a:avLst/>
          </a:prstGeom>
          <a:ln w="12700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54" idx="4"/>
          </p:cNvCxnSpPr>
          <p:nvPr/>
        </p:nvCxnSpPr>
        <p:spPr>
          <a:xfrm flipH="1">
            <a:off x="2440625" y="784788"/>
            <a:ext cx="4427" cy="384276"/>
          </a:xfrm>
          <a:prstGeom prst="straightConnector1">
            <a:avLst/>
          </a:prstGeom>
          <a:ln w="12700">
            <a:solidFill>
              <a:srgbClr val="000000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4" name="TextBox 103"/>
          <p:cNvSpPr txBox="1"/>
          <p:nvPr/>
        </p:nvSpPr>
        <p:spPr>
          <a:xfrm>
            <a:off x="2120903" y="867680"/>
            <a:ext cx="684716" cy="184666"/>
          </a:xfrm>
          <a:prstGeom prst="rect">
            <a:avLst/>
          </a:prstGeom>
          <a:solidFill>
            <a:srgbClr val="B5B5B5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200" dirty="0" err="1" smtClean="0"/>
              <a:t>i_Transmit</a:t>
            </a:r>
            <a:endParaRPr lang="en-US" sz="1200" dirty="0"/>
          </a:p>
        </p:txBody>
      </p:sp>
      <p:grpSp>
        <p:nvGrpSpPr>
          <p:cNvPr id="40" name="Group 39"/>
          <p:cNvGrpSpPr/>
          <p:nvPr/>
        </p:nvGrpSpPr>
        <p:grpSpPr>
          <a:xfrm>
            <a:off x="920709" y="2058884"/>
            <a:ext cx="2277683" cy="640177"/>
            <a:chOff x="920709" y="2265905"/>
            <a:chExt cx="2277683" cy="640177"/>
          </a:xfrm>
        </p:grpSpPr>
        <p:sp>
          <p:nvSpPr>
            <p:cNvPr id="34" name="Oval 33"/>
            <p:cNvSpPr/>
            <p:nvPr/>
          </p:nvSpPr>
          <p:spPr>
            <a:xfrm>
              <a:off x="1682859" y="2265905"/>
              <a:ext cx="1515533" cy="640177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dirty="0" smtClean="0">
                  <a:solidFill>
                    <a:schemeClr val="tx1"/>
                  </a:solidFill>
                </a:rPr>
                <a:t>WAIT_DONE1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cxnSp>
          <p:nvCxnSpPr>
            <p:cNvPr id="57" name="Curved Connector 56"/>
            <p:cNvCxnSpPr/>
            <p:nvPr/>
          </p:nvCxnSpPr>
          <p:spPr>
            <a:xfrm rot="5400000" flipH="1">
              <a:off x="1663013" y="2583975"/>
              <a:ext cx="452673" cy="12700"/>
            </a:xfrm>
            <a:prstGeom prst="curvedConnector5">
              <a:avLst>
                <a:gd name="adj1" fmla="val -20574"/>
                <a:gd name="adj2" fmla="val 3452386"/>
                <a:gd name="adj3" fmla="val 122711"/>
              </a:avLst>
            </a:prstGeom>
            <a:ln w="12700">
              <a:solidFill>
                <a:srgbClr val="000000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TextBox 55"/>
            <p:cNvSpPr txBox="1"/>
            <p:nvPr/>
          </p:nvSpPr>
          <p:spPr>
            <a:xfrm>
              <a:off x="920709" y="2449254"/>
              <a:ext cx="684716" cy="184666"/>
            </a:xfrm>
            <a:prstGeom prst="rect">
              <a:avLst/>
            </a:prstGeom>
            <a:solidFill>
              <a:srgbClr val="B5B5B5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200" dirty="0" smtClean="0"/>
                <a:t>tx1_done</a:t>
              </a:r>
              <a:endParaRPr lang="en-US" sz="1200" dirty="0"/>
            </a:p>
          </p:txBody>
        </p:sp>
        <p:cxnSp>
          <p:nvCxnSpPr>
            <p:cNvPr id="59" name="Straight Connector 58"/>
            <p:cNvCxnSpPr/>
            <p:nvPr/>
          </p:nvCxnSpPr>
          <p:spPr>
            <a:xfrm>
              <a:off x="1006509" y="2478282"/>
              <a:ext cx="519663" cy="0"/>
            </a:xfrm>
            <a:prstGeom prst="line">
              <a:avLst/>
            </a:prstGeom>
            <a:ln w="1270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5" name="Straight Arrow Connector 64"/>
          <p:cNvCxnSpPr/>
          <p:nvPr/>
        </p:nvCxnSpPr>
        <p:spPr>
          <a:xfrm flipH="1">
            <a:off x="2440625" y="1813156"/>
            <a:ext cx="1" cy="243068"/>
          </a:xfrm>
          <a:prstGeom prst="straightConnector1">
            <a:avLst/>
          </a:prstGeom>
          <a:ln w="12700">
            <a:solidFill>
              <a:srgbClr val="000000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 flipH="1">
            <a:off x="2440625" y="2699061"/>
            <a:ext cx="4427" cy="384276"/>
          </a:xfrm>
          <a:prstGeom prst="straightConnector1">
            <a:avLst/>
          </a:prstGeom>
          <a:ln w="12700">
            <a:solidFill>
              <a:srgbClr val="000000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2099045" y="2764935"/>
            <a:ext cx="684716" cy="184666"/>
          </a:xfrm>
          <a:prstGeom prst="rect">
            <a:avLst/>
          </a:prstGeom>
          <a:solidFill>
            <a:srgbClr val="B5B5B5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200" dirty="0" smtClean="0"/>
              <a:t>tx1_done</a:t>
            </a:r>
            <a:endParaRPr lang="en-US" sz="1200" dirty="0"/>
          </a:p>
        </p:txBody>
      </p:sp>
      <p:sp>
        <p:nvSpPr>
          <p:cNvPr id="71" name="Oval 70"/>
          <p:cNvSpPr/>
          <p:nvPr/>
        </p:nvSpPr>
        <p:spPr>
          <a:xfrm>
            <a:off x="1682859" y="3082043"/>
            <a:ext cx="1515533" cy="640177"/>
          </a:xfrm>
          <a:prstGeom prst="ellipse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PAUSE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72" name="Curved Connector 71"/>
          <p:cNvCxnSpPr/>
          <p:nvPr/>
        </p:nvCxnSpPr>
        <p:spPr>
          <a:xfrm rot="5400000" flipH="1">
            <a:off x="1663013" y="3400113"/>
            <a:ext cx="452673" cy="12700"/>
          </a:xfrm>
          <a:prstGeom prst="curvedConnector5">
            <a:avLst>
              <a:gd name="adj1" fmla="val -20574"/>
              <a:gd name="adj2" fmla="val 3452386"/>
              <a:gd name="adj3" fmla="val 122711"/>
            </a:avLst>
          </a:prstGeom>
          <a:ln w="12700">
            <a:solidFill>
              <a:srgbClr val="000000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769257" y="3265392"/>
            <a:ext cx="836168" cy="184666"/>
          </a:xfrm>
          <a:prstGeom prst="rect">
            <a:avLst/>
          </a:prstGeom>
          <a:solidFill>
            <a:srgbClr val="B5B5B5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200" dirty="0" err="1"/>
              <a:t>p</a:t>
            </a:r>
            <a:r>
              <a:rPr lang="en-US" sz="1200" dirty="0" err="1" smtClean="0"/>
              <a:t>ause_done</a:t>
            </a:r>
            <a:endParaRPr lang="en-US" sz="1200" dirty="0"/>
          </a:p>
        </p:txBody>
      </p:sp>
      <p:cxnSp>
        <p:nvCxnSpPr>
          <p:cNvPr id="74" name="Straight Connector 73"/>
          <p:cNvCxnSpPr/>
          <p:nvPr/>
        </p:nvCxnSpPr>
        <p:spPr>
          <a:xfrm>
            <a:off x="812426" y="3294420"/>
            <a:ext cx="756915" cy="3499"/>
          </a:xfrm>
          <a:prstGeom prst="line">
            <a:avLst/>
          </a:prstGeom>
          <a:ln w="12700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/>
          <p:nvPr/>
        </p:nvCxnSpPr>
        <p:spPr>
          <a:xfrm flipH="1">
            <a:off x="2422500" y="3730927"/>
            <a:ext cx="4427" cy="384276"/>
          </a:xfrm>
          <a:prstGeom prst="straightConnector1">
            <a:avLst/>
          </a:prstGeom>
          <a:ln w="12700">
            <a:solidFill>
              <a:srgbClr val="000000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2004416" y="3817329"/>
            <a:ext cx="836168" cy="184666"/>
          </a:xfrm>
          <a:prstGeom prst="rect">
            <a:avLst/>
          </a:prstGeom>
          <a:solidFill>
            <a:srgbClr val="B5B5B5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200" dirty="0" err="1"/>
              <a:t>p</a:t>
            </a:r>
            <a:r>
              <a:rPr lang="en-US" sz="1200" dirty="0" err="1" smtClean="0"/>
              <a:t>ause_done</a:t>
            </a:r>
            <a:endParaRPr lang="en-US" sz="1200" dirty="0"/>
          </a:p>
        </p:txBody>
      </p:sp>
      <p:sp>
        <p:nvSpPr>
          <p:cNvPr id="78" name="Oval 77"/>
          <p:cNvSpPr/>
          <p:nvPr/>
        </p:nvSpPr>
        <p:spPr>
          <a:xfrm>
            <a:off x="1682859" y="4113479"/>
            <a:ext cx="1515533" cy="640177"/>
          </a:xfrm>
          <a:prstGeom prst="ellipse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SEND2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79" name="Group 78"/>
          <p:cNvGrpSpPr/>
          <p:nvPr/>
        </p:nvGrpSpPr>
        <p:grpSpPr>
          <a:xfrm>
            <a:off x="936474" y="4988790"/>
            <a:ext cx="2277683" cy="640177"/>
            <a:chOff x="920709" y="2265905"/>
            <a:chExt cx="2277683" cy="640177"/>
          </a:xfrm>
        </p:grpSpPr>
        <p:sp>
          <p:nvSpPr>
            <p:cNvPr id="80" name="Oval 79"/>
            <p:cNvSpPr/>
            <p:nvPr/>
          </p:nvSpPr>
          <p:spPr>
            <a:xfrm>
              <a:off x="1682859" y="2265905"/>
              <a:ext cx="1515533" cy="640177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400" dirty="0" smtClean="0">
                  <a:solidFill>
                    <a:schemeClr val="tx1"/>
                  </a:solidFill>
                </a:rPr>
                <a:t>WAIT_DONE2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cxnSp>
          <p:nvCxnSpPr>
            <p:cNvPr id="84" name="Curved Connector 83"/>
            <p:cNvCxnSpPr/>
            <p:nvPr/>
          </p:nvCxnSpPr>
          <p:spPr>
            <a:xfrm rot="5400000" flipH="1">
              <a:off x="1663013" y="2583975"/>
              <a:ext cx="452673" cy="12700"/>
            </a:xfrm>
            <a:prstGeom prst="curvedConnector5">
              <a:avLst>
                <a:gd name="adj1" fmla="val -20574"/>
                <a:gd name="adj2" fmla="val 3452386"/>
                <a:gd name="adj3" fmla="val 122711"/>
              </a:avLst>
            </a:prstGeom>
            <a:ln w="12700">
              <a:solidFill>
                <a:srgbClr val="000000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TextBox 84"/>
            <p:cNvSpPr txBox="1"/>
            <p:nvPr/>
          </p:nvSpPr>
          <p:spPr>
            <a:xfrm>
              <a:off x="920709" y="2449254"/>
              <a:ext cx="684716" cy="184666"/>
            </a:xfrm>
            <a:prstGeom prst="rect">
              <a:avLst/>
            </a:prstGeom>
            <a:solidFill>
              <a:srgbClr val="B5B5B5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200" dirty="0" smtClean="0"/>
                <a:t>tx1_done</a:t>
              </a:r>
              <a:endParaRPr lang="en-US" sz="1200" dirty="0"/>
            </a:p>
          </p:txBody>
        </p:sp>
        <p:cxnSp>
          <p:nvCxnSpPr>
            <p:cNvPr id="86" name="Straight Connector 85"/>
            <p:cNvCxnSpPr/>
            <p:nvPr/>
          </p:nvCxnSpPr>
          <p:spPr>
            <a:xfrm>
              <a:off x="1006509" y="2478282"/>
              <a:ext cx="519663" cy="0"/>
            </a:xfrm>
            <a:prstGeom prst="line">
              <a:avLst/>
            </a:prstGeom>
            <a:ln w="1270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8" name="Straight Arrow Connector 87"/>
          <p:cNvCxnSpPr/>
          <p:nvPr/>
        </p:nvCxnSpPr>
        <p:spPr>
          <a:xfrm flipH="1">
            <a:off x="2422499" y="4749689"/>
            <a:ext cx="1" cy="243068"/>
          </a:xfrm>
          <a:prstGeom prst="straightConnector1">
            <a:avLst/>
          </a:prstGeom>
          <a:ln w="12700">
            <a:solidFill>
              <a:srgbClr val="000000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0" name="Oval 89"/>
          <p:cNvSpPr/>
          <p:nvPr/>
        </p:nvSpPr>
        <p:spPr>
          <a:xfrm>
            <a:off x="1682859" y="6020226"/>
            <a:ext cx="1515533" cy="640177"/>
          </a:xfrm>
          <a:prstGeom prst="ellipse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WAIT_DONE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92" name="Curved Connector 91"/>
          <p:cNvCxnSpPr/>
          <p:nvPr/>
        </p:nvCxnSpPr>
        <p:spPr>
          <a:xfrm rot="5400000" flipH="1">
            <a:off x="1663013" y="6338296"/>
            <a:ext cx="452673" cy="12700"/>
          </a:xfrm>
          <a:prstGeom prst="curvedConnector5">
            <a:avLst>
              <a:gd name="adj1" fmla="val -20574"/>
              <a:gd name="adj2" fmla="val 3452386"/>
              <a:gd name="adj3" fmla="val 122711"/>
            </a:avLst>
          </a:prstGeom>
          <a:ln w="12700">
            <a:solidFill>
              <a:srgbClr val="000000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/>
          <p:nvPr/>
        </p:nvCxnSpPr>
        <p:spPr>
          <a:xfrm flipH="1">
            <a:off x="2421721" y="5636787"/>
            <a:ext cx="4427" cy="384276"/>
          </a:xfrm>
          <a:prstGeom prst="straightConnector1">
            <a:avLst/>
          </a:prstGeom>
          <a:ln w="12700">
            <a:solidFill>
              <a:srgbClr val="000000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9" name="TextBox 98"/>
          <p:cNvSpPr txBox="1"/>
          <p:nvPr/>
        </p:nvSpPr>
        <p:spPr>
          <a:xfrm>
            <a:off x="2080141" y="5702661"/>
            <a:ext cx="684716" cy="184666"/>
          </a:xfrm>
          <a:prstGeom prst="rect">
            <a:avLst/>
          </a:prstGeom>
          <a:solidFill>
            <a:srgbClr val="B5B5B5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200" dirty="0" smtClean="0"/>
              <a:t>tx1_done</a:t>
            </a:r>
            <a:endParaRPr lang="en-US" sz="1200" dirty="0"/>
          </a:p>
        </p:txBody>
      </p:sp>
      <p:sp>
        <p:nvSpPr>
          <p:cNvPr id="105" name="TextBox 104"/>
          <p:cNvSpPr txBox="1"/>
          <p:nvPr/>
        </p:nvSpPr>
        <p:spPr>
          <a:xfrm>
            <a:off x="964545" y="6247981"/>
            <a:ext cx="684716" cy="184666"/>
          </a:xfrm>
          <a:prstGeom prst="rect">
            <a:avLst/>
          </a:prstGeom>
          <a:solidFill>
            <a:srgbClr val="B5B5B5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200" dirty="0" err="1" smtClean="0"/>
              <a:t>i_Transmit</a:t>
            </a:r>
            <a:endParaRPr lang="en-US" sz="1200" dirty="0"/>
          </a:p>
        </p:txBody>
      </p:sp>
      <p:sp>
        <p:nvSpPr>
          <p:cNvPr id="51" name="Freeform 50"/>
          <p:cNvSpPr/>
          <p:nvPr/>
        </p:nvSpPr>
        <p:spPr>
          <a:xfrm>
            <a:off x="3093835" y="229975"/>
            <a:ext cx="635925" cy="6135382"/>
          </a:xfrm>
          <a:custGeom>
            <a:avLst/>
            <a:gdLst>
              <a:gd name="connsiteX0" fmla="*/ 116878 w 930282"/>
              <a:gd name="connsiteY0" fmla="*/ 6102074 h 6154481"/>
              <a:gd name="connsiteX1" fmla="*/ 907524 w 930282"/>
              <a:gd name="connsiteY1" fmla="*/ 5366429 h 6154481"/>
              <a:gd name="connsiteX2" fmla="*/ 653142 w 930282"/>
              <a:gd name="connsiteY2" fmla="*/ 629424 h 6154481"/>
              <a:gd name="connsiteX3" fmla="*/ 0 w 930282"/>
              <a:gd name="connsiteY3" fmla="*/ 51909 h 6154481"/>
              <a:gd name="connsiteX4" fmla="*/ 0 w 930282"/>
              <a:gd name="connsiteY4" fmla="*/ 51909 h 6154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30282" h="6154481">
                <a:moveTo>
                  <a:pt x="116878" y="6102074"/>
                </a:moveTo>
                <a:cubicBezTo>
                  <a:pt x="467512" y="6190305"/>
                  <a:pt x="818147" y="6278537"/>
                  <a:pt x="907524" y="5366429"/>
                </a:cubicBezTo>
                <a:cubicBezTo>
                  <a:pt x="996901" y="4454321"/>
                  <a:pt x="804396" y="1515177"/>
                  <a:pt x="653142" y="629424"/>
                </a:cubicBezTo>
                <a:cubicBezTo>
                  <a:pt x="501888" y="-256329"/>
                  <a:pt x="0" y="51909"/>
                  <a:pt x="0" y="51909"/>
                </a:cubicBezTo>
                <a:lnTo>
                  <a:pt x="0" y="51909"/>
                </a:lnTo>
              </a:path>
            </a:pathLst>
          </a:custGeom>
          <a:noFill/>
          <a:ln w="12700" cmpd="sng">
            <a:solidFill>
              <a:schemeClr val="tx1"/>
            </a:solidFill>
            <a:tailEnd type="stealt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TextBox 106"/>
          <p:cNvSpPr txBox="1"/>
          <p:nvPr/>
        </p:nvSpPr>
        <p:spPr>
          <a:xfrm>
            <a:off x="3253218" y="5636787"/>
            <a:ext cx="684716" cy="184666"/>
          </a:xfrm>
          <a:prstGeom prst="rect">
            <a:avLst/>
          </a:prstGeom>
          <a:solidFill>
            <a:srgbClr val="B5B5B5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200" dirty="0" err="1"/>
              <a:t>i_Transmit</a:t>
            </a:r>
            <a:endParaRPr lang="en-US" sz="1200" dirty="0"/>
          </a:p>
        </p:txBody>
      </p:sp>
      <p:cxnSp>
        <p:nvCxnSpPr>
          <p:cNvPr id="108" name="Straight Connector 107"/>
          <p:cNvCxnSpPr/>
          <p:nvPr/>
        </p:nvCxnSpPr>
        <p:spPr>
          <a:xfrm>
            <a:off x="3253218" y="5656139"/>
            <a:ext cx="684716" cy="0"/>
          </a:xfrm>
          <a:prstGeom prst="line">
            <a:avLst/>
          </a:prstGeom>
          <a:ln w="12700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3745385" y="156622"/>
            <a:ext cx="24338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/>
              <a:t>p</a:t>
            </a:r>
            <a:r>
              <a:rPr lang="en-US" sz="1200" dirty="0" err="1" smtClean="0"/>
              <a:t>ause_counter</a:t>
            </a:r>
            <a:r>
              <a:rPr lang="en-US" sz="1200" dirty="0" smtClean="0"/>
              <a:t> = 0</a:t>
            </a:r>
          </a:p>
          <a:p>
            <a:r>
              <a:rPr lang="en-US" sz="1200" dirty="0" err="1" smtClean="0"/>
              <a:t>Tx_send</a:t>
            </a:r>
            <a:r>
              <a:rPr lang="en-US" sz="1200" dirty="0" smtClean="0"/>
              <a:t> = 0</a:t>
            </a:r>
          </a:p>
          <a:p>
            <a:r>
              <a:rPr lang="en-US" sz="1200" dirty="0" err="1" smtClean="0"/>
              <a:t>o_Tx_Done</a:t>
            </a:r>
            <a:r>
              <a:rPr lang="en-US" sz="1200" dirty="0" smtClean="0"/>
              <a:t> = 0</a:t>
            </a:r>
          </a:p>
          <a:p>
            <a:r>
              <a:rPr lang="en-US" sz="1200" dirty="0" err="1" smtClean="0"/>
              <a:t>Tx_Byte</a:t>
            </a:r>
            <a:r>
              <a:rPr lang="en-US" sz="1200" dirty="0" smtClean="0"/>
              <a:t> = i_Tx_Byte2[7:0]</a:t>
            </a:r>
            <a:endParaRPr lang="en-US" sz="1200" dirty="0"/>
          </a:p>
        </p:txBody>
      </p:sp>
      <p:sp>
        <p:nvSpPr>
          <p:cNvPr id="109" name="TextBox 108"/>
          <p:cNvSpPr txBox="1"/>
          <p:nvPr/>
        </p:nvSpPr>
        <p:spPr>
          <a:xfrm>
            <a:off x="3745385" y="1327358"/>
            <a:ext cx="24338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/>
              <a:t>Tx_send</a:t>
            </a:r>
            <a:r>
              <a:rPr lang="en-US" sz="1200" dirty="0" smtClean="0"/>
              <a:t> = 1</a:t>
            </a:r>
          </a:p>
          <a:p>
            <a:endParaRPr lang="en-US" sz="1200" dirty="0" smtClean="0"/>
          </a:p>
        </p:txBody>
      </p:sp>
      <p:sp>
        <p:nvSpPr>
          <p:cNvPr id="112" name="TextBox 111"/>
          <p:cNvSpPr txBox="1"/>
          <p:nvPr/>
        </p:nvSpPr>
        <p:spPr>
          <a:xfrm>
            <a:off x="3745385" y="2203508"/>
            <a:ext cx="24338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/>
              <a:t>Tx_send</a:t>
            </a:r>
            <a:r>
              <a:rPr lang="en-US" sz="1200" dirty="0" smtClean="0"/>
              <a:t> = 0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3745384" y="3220324"/>
            <a:ext cx="24338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/>
              <a:t>Tx_Byte</a:t>
            </a:r>
            <a:r>
              <a:rPr lang="en-US" sz="1200" dirty="0" smtClean="0"/>
              <a:t> = i_Tx_Byte2[15:8]</a:t>
            </a:r>
            <a:endParaRPr lang="en-US" sz="1200" dirty="0"/>
          </a:p>
        </p:txBody>
      </p:sp>
      <p:sp>
        <p:nvSpPr>
          <p:cNvPr id="114" name="TextBox 113"/>
          <p:cNvSpPr txBox="1"/>
          <p:nvPr/>
        </p:nvSpPr>
        <p:spPr>
          <a:xfrm>
            <a:off x="3745385" y="4257290"/>
            <a:ext cx="24338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/>
              <a:t>Tx_send</a:t>
            </a:r>
            <a:r>
              <a:rPr lang="en-US" sz="1200" dirty="0" smtClean="0"/>
              <a:t> = 1</a:t>
            </a:r>
          </a:p>
          <a:p>
            <a:endParaRPr lang="en-US" sz="1200" dirty="0" smtClean="0"/>
          </a:p>
        </p:txBody>
      </p:sp>
      <p:sp>
        <p:nvSpPr>
          <p:cNvPr id="115" name="TextBox 114"/>
          <p:cNvSpPr txBox="1"/>
          <p:nvPr/>
        </p:nvSpPr>
        <p:spPr>
          <a:xfrm>
            <a:off x="3745383" y="5125972"/>
            <a:ext cx="24338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/>
              <a:t>Tx_send</a:t>
            </a:r>
            <a:r>
              <a:rPr lang="en-US" sz="1200" dirty="0" smtClean="0"/>
              <a:t> = 0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3745383" y="6201814"/>
            <a:ext cx="24338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0_Tx_Done = </a:t>
            </a:r>
            <a:r>
              <a:rPr lang="en-US" sz="1200" dirty="0"/>
              <a:t>1</a:t>
            </a:r>
            <a:endParaRPr lang="en-US" sz="1200" dirty="0" smtClean="0"/>
          </a:p>
        </p:txBody>
      </p:sp>
    </p:spTree>
    <p:extLst>
      <p:ext uri="{BB962C8B-B14F-4D97-AF65-F5344CB8AC3E}">
        <p14:creationId xmlns:p14="http://schemas.microsoft.com/office/powerpoint/2010/main" val="467279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5B5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Oval 53"/>
          <p:cNvSpPr/>
          <p:nvPr/>
        </p:nvSpPr>
        <p:spPr>
          <a:xfrm>
            <a:off x="1687285" y="1065637"/>
            <a:ext cx="1515533" cy="640177"/>
          </a:xfrm>
          <a:prstGeom prst="ellipse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WAIT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17" name="Curved Connector 16"/>
          <p:cNvCxnSpPr/>
          <p:nvPr/>
        </p:nvCxnSpPr>
        <p:spPr>
          <a:xfrm rot="5400000" flipH="1">
            <a:off x="1688071" y="1396163"/>
            <a:ext cx="452673" cy="12700"/>
          </a:xfrm>
          <a:prstGeom prst="curvedConnector5">
            <a:avLst>
              <a:gd name="adj1" fmla="val -20574"/>
              <a:gd name="adj2" fmla="val 3452386"/>
              <a:gd name="adj3" fmla="val 122711"/>
            </a:avLst>
          </a:prstGeom>
          <a:ln w="12700">
            <a:solidFill>
              <a:srgbClr val="000000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0" name="TextBox 99"/>
          <p:cNvSpPr txBox="1"/>
          <p:nvPr/>
        </p:nvSpPr>
        <p:spPr>
          <a:xfrm>
            <a:off x="1173271" y="1333106"/>
            <a:ext cx="434770" cy="184666"/>
          </a:xfrm>
          <a:prstGeom prst="rect">
            <a:avLst/>
          </a:prstGeom>
          <a:solidFill>
            <a:srgbClr val="B5B5B5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200" dirty="0" err="1" smtClean="0"/>
              <a:t>onoff</a:t>
            </a:r>
            <a:endParaRPr lang="en-US" sz="1200" dirty="0"/>
          </a:p>
        </p:txBody>
      </p:sp>
      <p:cxnSp>
        <p:nvCxnSpPr>
          <p:cNvPr id="106" name="Straight Connector 105"/>
          <p:cNvCxnSpPr/>
          <p:nvPr/>
        </p:nvCxnSpPr>
        <p:spPr>
          <a:xfrm>
            <a:off x="1240788" y="1353160"/>
            <a:ext cx="299735" cy="715"/>
          </a:xfrm>
          <a:prstGeom prst="line">
            <a:avLst/>
          </a:prstGeom>
          <a:ln w="12700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54" idx="4"/>
          </p:cNvCxnSpPr>
          <p:nvPr/>
        </p:nvCxnSpPr>
        <p:spPr>
          <a:xfrm flipH="1">
            <a:off x="2440625" y="1705814"/>
            <a:ext cx="4427" cy="384276"/>
          </a:xfrm>
          <a:prstGeom prst="straightConnector1">
            <a:avLst/>
          </a:prstGeom>
          <a:ln w="12700">
            <a:solidFill>
              <a:srgbClr val="000000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4" name="TextBox 103"/>
          <p:cNvSpPr txBox="1"/>
          <p:nvPr/>
        </p:nvSpPr>
        <p:spPr>
          <a:xfrm>
            <a:off x="2120903" y="1788706"/>
            <a:ext cx="684716" cy="184666"/>
          </a:xfrm>
          <a:prstGeom prst="rect">
            <a:avLst/>
          </a:prstGeom>
          <a:solidFill>
            <a:srgbClr val="B5B5B5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200" dirty="0" err="1" smtClean="0"/>
              <a:t>onoff</a:t>
            </a:r>
            <a:endParaRPr lang="en-US" sz="1200" dirty="0"/>
          </a:p>
        </p:txBody>
      </p:sp>
      <p:sp>
        <p:nvSpPr>
          <p:cNvPr id="34" name="Oval 33"/>
          <p:cNvSpPr/>
          <p:nvPr/>
        </p:nvSpPr>
        <p:spPr>
          <a:xfrm>
            <a:off x="1682859" y="2078147"/>
            <a:ext cx="1515533" cy="640177"/>
          </a:xfrm>
          <a:prstGeom prst="ellipse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LATCH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57" name="Curved Connector 56"/>
          <p:cNvCxnSpPr/>
          <p:nvPr/>
        </p:nvCxnSpPr>
        <p:spPr>
          <a:xfrm rot="5400000" flipH="1">
            <a:off x="1663013" y="2396217"/>
            <a:ext cx="452673" cy="12700"/>
          </a:xfrm>
          <a:prstGeom prst="curvedConnector5">
            <a:avLst>
              <a:gd name="adj1" fmla="val -20574"/>
              <a:gd name="adj2" fmla="val 3452386"/>
              <a:gd name="adj3" fmla="val 122711"/>
            </a:avLst>
          </a:prstGeom>
          <a:ln w="12700">
            <a:solidFill>
              <a:srgbClr val="000000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920709" y="2261496"/>
            <a:ext cx="684716" cy="184666"/>
          </a:xfrm>
          <a:prstGeom prst="rect">
            <a:avLst/>
          </a:prstGeom>
          <a:solidFill>
            <a:srgbClr val="B5B5B5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200" dirty="0" smtClean="0"/>
              <a:t>“ready”</a:t>
            </a:r>
            <a:endParaRPr lang="en-US" sz="1200" dirty="0"/>
          </a:p>
        </p:txBody>
      </p:sp>
      <p:cxnSp>
        <p:nvCxnSpPr>
          <p:cNvPr id="59" name="Straight Connector 58"/>
          <p:cNvCxnSpPr/>
          <p:nvPr/>
        </p:nvCxnSpPr>
        <p:spPr>
          <a:xfrm flipV="1">
            <a:off x="1101725" y="2276608"/>
            <a:ext cx="347560" cy="143"/>
          </a:xfrm>
          <a:prstGeom prst="line">
            <a:avLst/>
          </a:prstGeom>
          <a:ln w="12700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Curved Connector 71"/>
          <p:cNvCxnSpPr/>
          <p:nvPr/>
        </p:nvCxnSpPr>
        <p:spPr>
          <a:xfrm rot="5400000" flipH="1">
            <a:off x="1663013" y="4321139"/>
            <a:ext cx="452673" cy="12700"/>
          </a:xfrm>
          <a:prstGeom prst="curvedConnector5">
            <a:avLst>
              <a:gd name="adj1" fmla="val -20574"/>
              <a:gd name="adj2" fmla="val 3452386"/>
              <a:gd name="adj3" fmla="val 122711"/>
            </a:avLst>
          </a:prstGeom>
          <a:ln w="12700">
            <a:solidFill>
              <a:srgbClr val="000000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769257" y="4186418"/>
            <a:ext cx="836168" cy="184666"/>
          </a:xfrm>
          <a:prstGeom prst="rect">
            <a:avLst/>
          </a:prstGeom>
          <a:solidFill>
            <a:srgbClr val="B5B5B5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200" dirty="0" err="1" smtClean="0"/>
              <a:t>tx_done</a:t>
            </a:r>
            <a:endParaRPr lang="en-US" sz="1200" dirty="0"/>
          </a:p>
        </p:txBody>
      </p:sp>
      <p:cxnSp>
        <p:nvCxnSpPr>
          <p:cNvPr id="74" name="Straight Connector 73"/>
          <p:cNvCxnSpPr/>
          <p:nvPr/>
        </p:nvCxnSpPr>
        <p:spPr>
          <a:xfrm flipV="1">
            <a:off x="920709" y="4223806"/>
            <a:ext cx="524739" cy="1"/>
          </a:xfrm>
          <a:prstGeom prst="line">
            <a:avLst/>
          </a:prstGeom>
          <a:ln w="12700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Oval 77"/>
          <p:cNvSpPr/>
          <p:nvPr/>
        </p:nvSpPr>
        <p:spPr>
          <a:xfrm>
            <a:off x="1682859" y="3100136"/>
            <a:ext cx="1515533" cy="640177"/>
          </a:xfrm>
          <a:prstGeom prst="ellipse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SENDIT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88" name="Straight Arrow Connector 87"/>
          <p:cNvCxnSpPr/>
          <p:nvPr/>
        </p:nvCxnSpPr>
        <p:spPr>
          <a:xfrm flipH="1">
            <a:off x="2430981" y="3742935"/>
            <a:ext cx="1" cy="243068"/>
          </a:xfrm>
          <a:prstGeom prst="straightConnector1">
            <a:avLst/>
          </a:prstGeom>
          <a:ln w="12700">
            <a:solidFill>
              <a:srgbClr val="000000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0" name="Oval 89"/>
          <p:cNvSpPr/>
          <p:nvPr/>
        </p:nvSpPr>
        <p:spPr>
          <a:xfrm>
            <a:off x="1687284" y="3984970"/>
            <a:ext cx="1515533" cy="640177"/>
          </a:xfrm>
          <a:prstGeom prst="ellipse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WAIT_END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1" name="Freeform 50"/>
          <p:cNvSpPr/>
          <p:nvPr/>
        </p:nvSpPr>
        <p:spPr>
          <a:xfrm>
            <a:off x="3124755" y="1235280"/>
            <a:ext cx="560605" cy="3061253"/>
          </a:xfrm>
          <a:custGeom>
            <a:avLst/>
            <a:gdLst>
              <a:gd name="connsiteX0" fmla="*/ 116878 w 930282"/>
              <a:gd name="connsiteY0" fmla="*/ 6102074 h 6154481"/>
              <a:gd name="connsiteX1" fmla="*/ 907524 w 930282"/>
              <a:gd name="connsiteY1" fmla="*/ 5366429 h 6154481"/>
              <a:gd name="connsiteX2" fmla="*/ 653142 w 930282"/>
              <a:gd name="connsiteY2" fmla="*/ 629424 h 6154481"/>
              <a:gd name="connsiteX3" fmla="*/ 0 w 930282"/>
              <a:gd name="connsiteY3" fmla="*/ 51909 h 6154481"/>
              <a:gd name="connsiteX4" fmla="*/ 0 w 930282"/>
              <a:gd name="connsiteY4" fmla="*/ 51909 h 6154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30282" h="6154481">
                <a:moveTo>
                  <a:pt x="116878" y="6102074"/>
                </a:moveTo>
                <a:cubicBezTo>
                  <a:pt x="467512" y="6190305"/>
                  <a:pt x="818147" y="6278537"/>
                  <a:pt x="907524" y="5366429"/>
                </a:cubicBezTo>
                <a:cubicBezTo>
                  <a:pt x="996901" y="4454321"/>
                  <a:pt x="804396" y="1515177"/>
                  <a:pt x="653142" y="629424"/>
                </a:cubicBezTo>
                <a:cubicBezTo>
                  <a:pt x="501888" y="-256329"/>
                  <a:pt x="0" y="51909"/>
                  <a:pt x="0" y="51909"/>
                </a:cubicBezTo>
                <a:lnTo>
                  <a:pt x="0" y="51909"/>
                </a:lnTo>
              </a:path>
            </a:pathLst>
          </a:custGeom>
          <a:noFill/>
          <a:ln w="12700" cmpd="sng">
            <a:solidFill>
              <a:schemeClr val="tx1"/>
            </a:solidFill>
            <a:tailEnd type="stealt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3745385" y="1077648"/>
            <a:ext cx="24338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/>
              <a:t>e</a:t>
            </a:r>
            <a:r>
              <a:rPr lang="en-US" sz="1200" dirty="0" err="1" smtClean="0"/>
              <a:t>very_n</a:t>
            </a:r>
            <a:r>
              <a:rPr lang="en-US" sz="1200" dirty="0" smtClean="0"/>
              <a:t>= 0</a:t>
            </a:r>
          </a:p>
          <a:p>
            <a:r>
              <a:rPr lang="en-US" sz="1200" dirty="0" err="1" smtClean="0"/>
              <a:t>sendit</a:t>
            </a:r>
            <a:r>
              <a:rPr lang="en-US" sz="1200" dirty="0" smtClean="0"/>
              <a:t> = 0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3745383" y="2111969"/>
            <a:ext cx="30264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/>
              <a:t>e</a:t>
            </a:r>
            <a:r>
              <a:rPr lang="en-US" sz="1200" dirty="0" err="1" smtClean="0"/>
              <a:t>very_n</a:t>
            </a:r>
            <a:r>
              <a:rPr lang="en-US" sz="1200" dirty="0" smtClean="0"/>
              <a:t> = </a:t>
            </a:r>
            <a:r>
              <a:rPr lang="en-US" sz="1200" dirty="0" err="1" smtClean="0"/>
              <a:t>every_n</a:t>
            </a:r>
            <a:r>
              <a:rPr lang="en-US" sz="1200" dirty="0" smtClean="0"/>
              <a:t> + 1</a:t>
            </a:r>
          </a:p>
          <a:p>
            <a:r>
              <a:rPr lang="en-US" sz="1200" dirty="0" smtClean="0"/>
              <a:t>“ready” = (</a:t>
            </a:r>
            <a:r>
              <a:rPr lang="en-US" sz="1200" dirty="0" err="1" smtClean="0"/>
              <a:t>every_n</a:t>
            </a:r>
            <a:r>
              <a:rPr lang="en-US" sz="1200" dirty="0" smtClean="0"/>
              <a:t> == </a:t>
            </a:r>
            <a:r>
              <a:rPr lang="en-US" sz="1200" dirty="0" err="1" smtClean="0"/>
              <a:t>sw</a:t>
            </a:r>
            <a:r>
              <a:rPr lang="en-US" sz="1200" dirty="0" smtClean="0"/>
              <a:t>)</a:t>
            </a:r>
          </a:p>
          <a:p>
            <a:r>
              <a:rPr lang="en-US" sz="1200" dirty="0"/>
              <a:t>i</a:t>
            </a:r>
            <a:r>
              <a:rPr lang="en-US" sz="1200" dirty="0" smtClean="0"/>
              <a:t>f (“ready”) </a:t>
            </a:r>
            <a:r>
              <a:rPr lang="en-US" sz="1200" dirty="0" err="1" smtClean="0"/>
              <a:t>latched_adc</a:t>
            </a:r>
            <a:r>
              <a:rPr lang="en-US" sz="1200" dirty="0" smtClean="0"/>
              <a:t> = </a:t>
            </a:r>
            <a:r>
              <a:rPr lang="en-US" sz="1200" dirty="0" err="1" smtClean="0"/>
              <a:t>r_adc_data</a:t>
            </a:r>
            <a:endParaRPr lang="en-US" sz="1200" dirty="0" smtClean="0"/>
          </a:p>
        </p:txBody>
      </p:sp>
      <p:sp>
        <p:nvSpPr>
          <p:cNvPr id="112" name="TextBox 111"/>
          <p:cNvSpPr txBox="1"/>
          <p:nvPr/>
        </p:nvSpPr>
        <p:spPr>
          <a:xfrm>
            <a:off x="3745385" y="3124534"/>
            <a:ext cx="24338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/>
              <a:t>s</a:t>
            </a:r>
            <a:r>
              <a:rPr lang="en-US" sz="1200" dirty="0" err="1" smtClean="0"/>
              <a:t>endit</a:t>
            </a:r>
            <a:r>
              <a:rPr lang="en-US" sz="1200" dirty="0" smtClean="0"/>
              <a:t> = 1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3745384" y="4141350"/>
            <a:ext cx="24338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/>
              <a:t>s</a:t>
            </a:r>
            <a:r>
              <a:rPr lang="en-US" sz="1200" dirty="0" err="1" smtClean="0"/>
              <a:t>endit</a:t>
            </a:r>
            <a:r>
              <a:rPr lang="en-US" sz="1200" dirty="0" smtClean="0"/>
              <a:t> = 0</a:t>
            </a:r>
            <a:endParaRPr lang="en-US" sz="1200" dirty="0"/>
          </a:p>
        </p:txBody>
      </p:sp>
      <p:cxnSp>
        <p:nvCxnSpPr>
          <p:cNvPr id="55" name="Straight Arrow Connector 54"/>
          <p:cNvCxnSpPr/>
          <p:nvPr/>
        </p:nvCxnSpPr>
        <p:spPr>
          <a:xfrm flipH="1">
            <a:off x="2436198" y="2719038"/>
            <a:ext cx="4427" cy="384276"/>
          </a:xfrm>
          <a:prstGeom prst="straightConnector1">
            <a:avLst/>
          </a:prstGeom>
          <a:ln w="12700">
            <a:solidFill>
              <a:srgbClr val="000000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2099045" y="2784198"/>
            <a:ext cx="684716" cy="184666"/>
          </a:xfrm>
          <a:prstGeom prst="rect">
            <a:avLst/>
          </a:prstGeom>
          <a:solidFill>
            <a:srgbClr val="B5B5B5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200" dirty="0" smtClean="0"/>
              <a:t>”ready”</a:t>
            </a:r>
            <a:endParaRPr lang="en-US" sz="1200" dirty="0"/>
          </a:p>
        </p:txBody>
      </p:sp>
      <p:sp>
        <p:nvSpPr>
          <p:cNvPr id="76" name="TextBox 75"/>
          <p:cNvSpPr txBox="1"/>
          <p:nvPr/>
        </p:nvSpPr>
        <p:spPr>
          <a:xfrm>
            <a:off x="3221072" y="3675434"/>
            <a:ext cx="836168" cy="184666"/>
          </a:xfrm>
          <a:prstGeom prst="rect">
            <a:avLst/>
          </a:prstGeom>
          <a:solidFill>
            <a:srgbClr val="B5B5B5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200" dirty="0" err="1" smtClean="0"/>
              <a:t>tx_done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719898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5B5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999" y="2783508"/>
            <a:ext cx="7146851" cy="198349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568448" y="3378200"/>
            <a:ext cx="61667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bg1"/>
                </a:solidFill>
              </a:rPr>
              <a:t>0 111111111111111111111111111111111111111111111111111111111111233333333333333333333333333333333333303</a:t>
            </a:r>
            <a:endParaRPr lang="en-US" sz="900" dirty="0">
              <a:solidFill>
                <a:schemeClr val="bg1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1695895" y="3306727"/>
            <a:ext cx="3492793" cy="0"/>
          </a:xfrm>
          <a:prstGeom prst="straightConnector1">
            <a:avLst/>
          </a:prstGeom>
          <a:ln w="12700">
            <a:solidFill>
              <a:schemeClr val="bg1"/>
            </a:solidFill>
            <a:headEnd type="triangl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695894" y="3278172"/>
            <a:ext cx="583195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 smtClean="0">
                <a:solidFill>
                  <a:schemeClr val="bg1"/>
                </a:solidFill>
              </a:rPr>
              <a:t>                                                                    40.96 </a:t>
            </a:r>
            <a:r>
              <a:rPr lang="en-US" sz="700" dirty="0" err="1" smtClean="0">
                <a:solidFill>
                  <a:schemeClr val="bg1"/>
                </a:solidFill>
                <a:latin typeface="Symbol" charset="2"/>
                <a:ea typeface="Symbol" charset="2"/>
                <a:cs typeface="Symbol" charset="2"/>
              </a:rPr>
              <a:t>m</a:t>
            </a:r>
            <a:r>
              <a:rPr lang="en-US" sz="700" dirty="0" err="1" smtClean="0">
                <a:solidFill>
                  <a:schemeClr val="bg1"/>
                </a:solidFill>
              </a:rPr>
              <a:t>s</a:t>
            </a:r>
            <a:r>
              <a:rPr lang="en-US" sz="700" dirty="0">
                <a:solidFill>
                  <a:schemeClr val="bg1"/>
                </a:solidFill>
              </a:rPr>
              <a:t> </a:t>
            </a:r>
            <a:r>
              <a:rPr lang="en-US" sz="700" dirty="0" smtClean="0">
                <a:solidFill>
                  <a:schemeClr val="bg1"/>
                </a:solidFill>
              </a:rPr>
              <a:t>                                                                                                                                     25.32 </a:t>
            </a:r>
            <a:r>
              <a:rPr lang="en-US" sz="700" dirty="0" err="1">
                <a:solidFill>
                  <a:schemeClr val="bg1"/>
                </a:solidFill>
                <a:latin typeface="Symbol" charset="2"/>
                <a:ea typeface="Symbol" charset="2"/>
                <a:cs typeface="Symbol" charset="2"/>
              </a:rPr>
              <a:t>m</a:t>
            </a:r>
            <a:r>
              <a:rPr lang="en-US" sz="700" dirty="0" err="1">
                <a:solidFill>
                  <a:schemeClr val="bg1"/>
                </a:solidFill>
              </a:rPr>
              <a:t>s</a:t>
            </a:r>
            <a:r>
              <a:rPr lang="en-US" sz="700" dirty="0" smtClean="0">
                <a:solidFill>
                  <a:schemeClr val="bg1"/>
                </a:solidFill>
              </a:rPr>
              <a:t>         </a:t>
            </a:r>
            <a:endParaRPr lang="en-US" sz="700" dirty="0">
              <a:solidFill>
                <a:schemeClr val="bg1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5215268" y="3306727"/>
            <a:ext cx="2142462" cy="0"/>
          </a:xfrm>
          <a:prstGeom prst="straightConnector1">
            <a:avLst/>
          </a:prstGeom>
          <a:ln w="12700">
            <a:solidFill>
              <a:schemeClr val="bg1"/>
            </a:solidFill>
            <a:headEnd type="triangl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0248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5B5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Oval 53"/>
          <p:cNvSpPr/>
          <p:nvPr/>
        </p:nvSpPr>
        <p:spPr>
          <a:xfrm>
            <a:off x="1221969" y="860033"/>
            <a:ext cx="1515533" cy="640177"/>
          </a:xfrm>
          <a:prstGeom prst="ellipse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WAIT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17" name="Curved Connector 16"/>
          <p:cNvCxnSpPr/>
          <p:nvPr/>
        </p:nvCxnSpPr>
        <p:spPr>
          <a:xfrm rot="5400000" flipH="1">
            <a:off x="1222755" y="1190559"/>
            <a:ext cx="452673" cy="12700"/>
          </a:xfrm>
          <a:prstGeom prst="curvedConnector5">
            <a:avLst>
              <a:gd name="adj1" fmla="val -20574"/>
              <a:gd name="adj2" fmla="val 3452386"/>
              <a:gd name="adj3" fmla="val 122711"/>
            </a:avLst>
          </a:prstGeom>
          <a:ln w="12700">
            <a:solidFill>
              <a:srgbClr val="000000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0" name="TextBox 99"/>
          <p:cNvSpPr txBox="1"/>
          <p:nvPr/>
        </p:nvSpPr>
        <p:spPr>
          <a:xfrm>
            <a:off x="707955" y="1127502"/>
            <a:ext cx="434770" cy="184666"/>
          </a:xfrm>
          <a:prstGeom prst="rect">
            <a:avLst/>
          </a:prstGeom>
          <a:solidFill>
            <a:srgbClr val="B5B5B5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200" dirty="0" smtClean="0"/>
              <a:t>enable</a:t>
            </a:r>
            <a:endParaRPr lang="en-US" sz="1200" dirty="0"/>
          </a:p>
        </p:txBody>
      </p:sp>
      <p:cxnSp>
        <p:nvCxnSpPr>
          <p:cNvPr id="106" name="Straight Connector 105"/>
          <p:cNvCxnSpPr/>
          <p:nvPr/>
        </p:nvCxnSpPr>
        <p:spPr>
          <a:xfrm>
            <a:off x="707955" y="1146087"/>
            <a:ext cx="432154" cy="0"/>
          </a:xfrm>
          <a:prstGeom prst="line">
            <a:avLst/>
          </a:prstGeom>
          <a:ln w="12700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54" idx="4"/>
          </p:cNvCxnSpPr>
          <p:nvPr/>
        </p:nvCxnSpPr>
        <p:spPr>
          <a:xfrm flipH="1">
            <a:off x="1975309" y="1500210"/>
            <a:ext cx="4427" cy="384276"/>
          </a:xfrm>
          <a:prstGeom prst="straightConnector1">
            <a:avLst/>
          </a:prstGeom>
          <a:ln w="12700">
            <a:solidFill>
              <a:srgbClr val="000000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4" name="TextBox 103"/>
          <p:cNvSpPr txBox="1"/>
          <p:nvPr/>
        </p:nvSpPr>
        <p:spPr>
          <a:xfrm>
            <a:off x="1655587" y="1583102"/>
            <a:ext cx="684716" cy="184666"/>
          </a:xfrm>
          <a:prstGeom prst="rect">
            <a:avLst/>
          </a:prstGeom>
          <a:solidFill>
            <a:srgbClr val="B5B5B5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200" dirty="0" smtClean="0"/>
              <a:t>enable</a:t>
            </a:r>
            <a:endParaRPr lang="en-US" sz="1200" dirty="0"/>
          </a:p>
        </p:txBody>
      </p:sp>
      <p:sp>
        <p:nvSpPr>
          <p:cNvPr id="34" name="Oval 33"/>
          <p:cNvSpPr/>
          <p:nvPr/>
        </p:nvSpPr>
        <p:spPr>
          <a:xfrm>
            <a:off x="1217543" y="1872543"/>
            <a:ext cx="1515533" cy="640177"/>
          </a:xfrm>
          <a:prstGeom prst="ellipse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ON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57" name="Curved Connector 56"/>
          <p:cNvCxnSpPr/>
          <p:nvPr/>
        </p:nvCxnSpPr>
        <p:spPr>
          <a:xfrm rot="5400000" flipH="1">
            <a:off x="1197697" y="2190613"/>
            <a:ext cx="452673" cy="12700"/>
          </a:xfrm>
          <a:prstGeom prst="curvedConnector5">
            <a:avLst>
              <a:gd name="adj1" fmla="val -20574"/>
              <a:gd name="adj2" fmla="val 3452386"/>
              <a:gd name="adj3" fmla="val 122711"/>
            </a:avLst>
          </a:prstGeom>
          <a:ln w="12700">
            <a:solidFill>
              <a:srgbClr val="000000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455393" y="2055892"/>
            <a:ext cx="684716" cy="184666"/>
          </a:xfrm>
          <a:prstGeom prst="rect">
            <a:avLst/>
          </a:prstGeom>
          <a:solidFill>
            <a:srgbClr val="B5B5B5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200" dirty="0" err="1" smtClean="0"/>
              <a:t>done_on</a:t>
            </a:r>
            <a:endParaRPr lang="en-US" sz="1200" dirty="0"/>
          </a:p>
        </p:txBody>
      </p:sp>
      <p:cxnSp>
        <p:nvCxnSpPr>
          <p:cNvPr id="59" name="Straight Connector 58"/>
          <p:cNvCxnSpPr/>
          <p:nvPr/>
        </p:nvCxnSpPr>
        <p:spPr>
          <a:xfrm>
            <a:off x="523426" y="2078194"/>
            <a:ext cx="546409" cy="0"/>
          </a:xfrm>
          <a:prstGeom prst="line">
            <a:avLst/>
          </a:prstGeom>
          <a:ln w="12700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Curved Connector 71"/>
          <p:cNvCxnSpPr>
            <a:stCxn id="78" idx="7"/>
            <a:endCxn id="34" idx="6"/>
          </p:cNvCxnSpPr>
          <p:nvPr/>
        </p:nvCxnSpPr>
        <p:spPr>
          <a:xfrm rot="5400000" flipH="1" flipV="1">
            <a:off x="2224277" y="2479486"/>
            <a:ext cx="795652" cy="221945"/>
          </a:xfrm>
          <a:prstGeom prst="curvedConnector4">
            <a:avLst>
              <a:gd name="adj1" fmla="val 23994"/>
              <a:gd name="adj2" fmla="val 315138"/>
            </a:avLst>
          </a:prstGeom>
          <a:ln w="12700">
            <a:solidFill>
              <a:srgbClr val="000000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Oval 77"/>
          <p:cNvSpPr/>
          <p:nvPr/>
        </p:nvSpPr>
        <p:spPr>
          <a:xfrm>
            <a:off x="1217543" y="2894532"/>
            <a:ext cx="1515533" cy="640177"/>
          </a:xfrm>
          <a:prstGeom prst="ellipse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OFF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" name="Freeform 50"/>
          <p:cNvSpPr/>
          <p:nvPr/>
        </p:nvSpPr>
        <p:spPr>
          <a:xfrm>
            <a:off x="2602951" y="970572"/>
            <a:ext cx="1070039" cy="2224537"/>
          </a:xfrm>
          <a:custGeom>
            <a:avLst/>
            <a:gdLst>
              <a:gd name="connsiteX0" fmla="*/ 116878 w 930282"/>
              <a:gd name="connsiteY0" fmla="*/ 6102074 h 6154481"/>
              <a:gd name="connsiteX1" fmla="*/ 907524 w 930282"/>
              <a:gd name="connsiteY1" fmla="*/ 5366429 h 6154481"/>
              <a:gd name="connsiteX2" fmla="*/ 653142 w 930282"/>
              <a:gd name="connsiteY2" fmla="*/ 629424 h 6154481"/>
              <a:gd name="connsiteX3" fmla="*/ 0 w 930282"/>
              <a:gd name="connsiteY3" fmla="*/ 51909 h 6154481"/>
              <a:gd name="connsiteX4" fmla="*/ 0 w 930282"/>
              <a:gd name="connsiteY4" fmla="*/ 51909 h 6154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30282" h="6154481">
                <a:moveTo>
                  <a:pt x="116878" y="6102074"/>
                </a:moveTo>
                <a:cubicBezTo>
                  <a:pt x="467512" y="6190305"/>
                  <a:pt x="818147" y="6278537"/>
                  <a:pt x="907524" y="5366429"/>
                </a:cubicBezTo>
                <a:cubicBezTo>
                  <a:pt x="996901" y="4454321"/>
                  <a:pt x="804396" y="1515177"/>
                  <a:pt x="653142" y="629424"/>
                </a:cubicBezTo>
                <a:cubicBezTo>
                  <a:pt x="501888" y="-256329"/>
                  <a:pt x="0" y="51909"/>
                  <a:pt x="0" y="51909"/>
                </a:cubicBezTo>
                <a:lnTo>
                  <a:pt x="0" y="51909"/>
                </a:lnTo>
              </a:path>
            </a:pathLst>
          </a:custGeom>
          <a:noFill/>
          <a:ln w="12700" cmpd="sng">
            <a:solidFill>
              <a:schemeClr val="tx1"/>
            </a:solidFill>
            <a:tailEnd type="stealt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4514450" y="860033"/>
            <a:ext cx="24338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o</a:t>
            </a:r>
            <a:r>
              <a:rPr lang="en-US" sz="1200" dirty="0" smtClean="0"/>
              <a:t>utput = 0</a:t>
            </a:r>
          </a:p>
          <a:p>
            <a:r>
              <a:rPr lang="en-US" sz="1200" dirty="0" err="1"/>
              <a:t>c</a:t>
            </a:r>
            <a:r>
              <a:rPr lang="en-US" sz="1200" dirty="0" err="1" smtClean="0"/>
              <a:t>ount_on</a:t>
            </a:r>
            <a:r>
              <a:rPr lang="en-US" sz="1200" dirty="0" smtClean="0"/>
              <a:t> = 0</a:t>
            </a:r>
          </a:p>
          <a:p>
            <a:r>
              <a:rPr lang="en-US" sz="1200" dirty="0" err="1"/>
              <a:t>c</a:t>
            </a:r>
            <a:r>
              <a:rPr lang="en-US" sz="1200" dirty="0" err="1" smtClean="0"/>
              <a:t>ount_off</a:t>
            </a:r>
            <a:r>
              <a:rPr lang="en-US" sz="1200" dirty="0" smtClean="0"/>
              <a:t> = 0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4514449" y="1825059"/>
            <a:ext cx="23208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o</a:t>
            </a:r>
            <a:r>
              <a:rPr lang="en-US" sz="1200" dirty="0" smtClean="0"/>
              <a:t>utput = 1</a:t>
            </a:r>
          </a:p>
          <a:p>
            <a:r>
              <a:rPr lang="en-US" sz="1200" dirty="0" err="1" smtClean="0"/>
              <a:t>count_off</a:t>
            </a:r>
            <a:r>
              <a:rPr lang="en-US" sz="1200" dirty="0" smtClean="0"/>
              <a:t> = 0</a:t>
            </a:r>
          </a:p>
          <a:p>
            <a:r>
              <a:rPr lang="en-US" sz="1200" dirty="0" err="1" smtClean="0"/>
              <a:t>count_on</a:t>
            </a:r>
            <a:r>
              <a:rPr lang="en-US" sz="1200" dirty="0" smtClean="0"/>
              <a:t> = </a:t>
            </a:r>
            <a:r>
              <a:rPr lang="en-US" sz="1200" dirty="0" err="1" smtClean="0"/>
              <a:t>count_on</a:t>
            </a:r>
            <a:r>
              <a:rPr lang="en-US" sz="1200" dirty="0" smtClean="0"/>
              <a:t> + 1</a:t>
            </a:r>
          </a:p>
          <a:p>
            <a:r>
              <a:rPr lang="en-US" sz="1200" dirty="0" smtClean="0"/>
              <a:t>“</a:t>
            </a:r>
            <a:r>
              <a:rPr lang="en-US" sz="1200" dirty="0" err="1" smtClean="0"/>
              <a:t>done_on</a:t>
            </a:r>
            <a:r>
              <a:rPr lang="en-US" sz="1200" dirty="0" smtClean="0"/>
              <a:t>” = (</a:t>
            </a:r>
            <a:r>
              <a:rPr lang="en-US" sz="1200" dirty="0" err="1" smtClean="0"/>
              <a:t>count_on</a:t>
            </a:r>
            <a:r>
              <a:rPr lang="en-US" sz="1200" dirty="0" smtClean="0"/>
              <a:t> == ON)</a:t>
            </a:r>
          </a:p>
        </p:txBody>
      </p:sp>
      <p:cxnSp>
        <p:nvCxnSpPr>
          <p:cNvPr id="55" name="Straight Arrow Connector 54"/>
          <p:cNvCxnSpPr/>
          <p:nvPr/>
        </p:nvCxnSpPr>
        <p:spPr>
          <a:xfrm flipH="1">
            <a:off x="1970882" y="2513434"/>
            <a:ext cx="4427" cy="384276"/>
          </a:xfrm>
          <a:prstGeom prst="straightConnector1">
            <a:avLst/>
          </a:prstGeom>
          <a:ln w="12700">
            <a:solidFill>
              <a:srgbClr val="000000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1633729" y="2578594"/>
            <a:ext cx="684716" cy="184666"/>
          </a:xfrm>
          <a:prstGeom prst="rect">
            <a:avLst/>
          </a:prstGeom>
          <a:solidFill>
            <a:srgbClr val="B5B5B5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200" dirty="0" err="1" smtClean="0"/>
              <a:t>done_on</a:t>
            </a:r>
            <a:endParaRPr lang="en-US" sz="1200" dirty="0"/>
          </a:p>
        </p:txBody>
      </p:sp>
      <p:sp>
        <p:nvSpPr>
          <p:cNvPr id="32" name="TextBox 31"/>
          <p:cNvSpPr txBox="1"/>
          <p:nvPr/>
        </p:nvSpPr>
        <p:spPr>
          <a:xfrm>
            <a:off x="4514449" y="2838714"/>
            <a:ext cx="23208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o</a:t>
            </a:r>
            <a:r>
              <a:rPr lang="en-US" sz="1200" dirty="0" smtClean="0"/>
              <a:t>utput = 0</a:t>
            </a:r>
          </a:p>
          <a:p>
            <a:r>
              <a:rPr lang="en-US" sz="1200" dirty="0" err="1" smtClean="0"/>
              <a:t>count_on</a:t>
            </a:r>
            <a:r>
              <a:rPr lang="en-US" sz="1200" dirty="0" smtClean="0"/>
              <a:t> = 0</a:t>
            </a:r>
          </a:p>
          <a:p>
            <a:r>
              <a:rPr lang="en-US" sz="1200" dirty="0" err="1" smtClean="0"/>
              <a:t>count_off</a:t>
            </a:r>
            <a:r>
              <a:rPr lang="en-US" sz="1200" dirty="0" smtClean="0"/>
              <a:t> = </a:t>
            </a:r>
            <a:r>
              <a:rPr lang="en-US" sz="1200" dirty="0" err="1" smtClean="0"/>
              <a:t>count_off</a:t>
            </a:r>
            <a:r>
              <a:rPr lang="en-US" sz="1200" dirty="0" smtClean="0"/>
              <a:t> + 1</a:t>
            </a:r>
          </a:p>
          <a:p>
            <a:r>
              <a:rPr lang="en-US" sz="1200" dirty="0" smtClean="0"/>
              <a:t>“</a:t>
            </a:r>
            <a:r>
              <a:rPr lang="en-US" sz="1200" dirty="0" err="1" smtClean="0"/>
              <a:t>done_off</a:t>
            </a:r>
            <a:r>
              <a:rPr lang="en-US" sz="1200" dirty="0" smtClean="0"/>
              <a:t>” = (</a:t>
            </a:r>
            <a:r>
              <a:rPr lang="en-US" sz="1200" dirty="0" err="1" smtClean="0"/>
              <a:t>count_of</a:t>
            </a:r>
            <a:r>
              <a:rPr lang="en-US" sz="1200" dirty="0" smtClean="0"/>
              <a:t> == OFF)</a:t>
            </a:r>
          </a:p>
        </p:txBody>
      </p:sp>
      <p:cxnSp>
        <p:nvCxnSpPr>
          <p:cNvPr id="33" name="Curved Connector 32"/>
          <p:cNvCxnSpPr/>
          <p:nvPr/>
        </p:nvCxnSpPr>
        <p:spPr>
          <a:xfrm rot="5400000" flipH="1">
            <a:off x="1204047" y="3204268"/>
            <a:ext cx="452673" cy="12700"/>
          </a:xfrm>
          <a:prstGeom prst="curvedConnector5">
            <a:avLst>
              <a:gd name="adj1" fmla="val -20574"/>
              <a:gd name="adj2" fmla="val 3452386"/>
              <a:gd name="adj3" fmla="val 122711"/>
            </a:avLst>
          </a:prstGeom>
          <a:ln w="12700">
            <a:solidFill>
              <a:srgbClr val="000000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61743" y="3069547"/>
            <a:ext cx="684716" cy="184666"/>
          </a:xfrm>
          <a:prstGeom prst="rect">
            <a:avLst/>
          </a:prstGeom>
          <a:solidFill>
            <a:srgbClr val="B5B5B5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200" dirty="0" err="1" smtClean="0"/>
              <a:t>done_off</a:t>
            </a:r>
            <a:endParaRPr lang="en-US" sz="1200" dirty="0"/>
          </a:p>
        </p:txBody>
      </p:sp>
      <p:cxnSp>
        <p:nvCxnSpPr>
          <p:cNvPr id="36" name="Straight Connector 35"/>
          <p:cNvCxnSpPr/>
          <p:nvPr/>
        </p:nvCxnSpPr>
        <p:spPr>
          <a:xfrm>
            <a:off x="529776" y="3091849"/>
            <a:ext cx="546409" cy="0"/>
          </a:xfrm>
          <a:prstGeom prst="line">
            <a:avLst/>
          </a:prstGeom>
          <a:ln w="12700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>
            <a:off x="2745198" y="1509141"/>
            <a:ext cx="1707743" cy="184666"/>
            <a:chOff x="3105531" y="2691865"/>
            <a:chExt cx="1692399" cy="184666"/>
          </a:xfrm>
        </p:grpSpPr>
        <p:sp>
          <p:nvSpPr>
            <p:cNvPr id="76" name="TextBox 75"/>
            <p:cNvSpPr txBox="1"/>
            <p:nvPr/>
          </p:nvSpPr>
          <p:spPr>
            <a:xfrm>
              <a:off x="3105531" y="2691865"/>
              <a:ext cx="1692399" cy="184666"/>
            </a:xfrm>
            <a:prstGeom prst="rect">
              <a:avLst/>
            </a:prstGeom>
            <a:solidFill>
              <a:srgbClr val="B5B5B5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200" dirty="0" err="1" smtClean="0"/>
                <a:t>done_off</a:t>
              </a:r>
              <a:r>
                <a:rPr lang="en-US" sz="1200" dirty="0" smtClean="0"/>
                <a:t> &amp; enable</a:t>
              </a:r>
              <a:endParaRPr lang="en-US" sz="1200" dirty="0"/>
            </a:p>
          </p:txBody>
        </p:sp>
        <p:cxnSp>
          <p:nvCxnSpPr>
            <p:cNvPr id="39" name="Straight Connector 38"/>
            <p:cNvCxnSpPr/>
            <p:nvPr/>
          </p:nvCxnSpPr>
          <p:spPr>
            <a:xfrm>
              <a:off x="4085943" y="2713509"/>
              <a:ext cx="426540" cy="0"/>
            </a:xfrm>
            <a:prstGeom prst="line">
              <a:avLst/>
            </a:prstGeom>
            <a:ln w="1270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6" name="TextBox 45"/>
          <p:cNvSpPr txBox="1"/>
          <p:nvPr/>
        </p:nvSpPr>
        <p:spPr>
          <a:xfrm>
            <a:off x="2432950" y="2512720"/>
            <a:ext cx="1191516" cy="184666"/>
          </a:xfrm>
          <a:prstGeom prst="rect">
            <a:avLst/>
          </a:prstGeom>
          <a:solidFill>
            <a:srgbClr val="B5B5B5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200" dirty="0" err="1" smtClean="0"/>
              <a:t>done_off</a:t>
            </a:r>
            <a:r>
              <a:rPr lang="en-US" sz="1200" dirty="0" smtClean="0"/>
              <a:t> &amp; enable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233805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5B5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Oval 53"/>
          <p:cNvSpPr/>
          <p:nvPr/>
        </p:nvSpPr>
        <p:spPr>
          <a:xfrm>
            <a:off x="1221969" y="860033"/>
            <a:ext cx="1515533" cy="640177"/>
          </a:xfrm>
          <a:prstGeom prst="ellipse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WAIT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17" name="Curved Connector 16"/>
          <p:cNvCxnSpPr/>
          <p:nvPr/>
        </p:nvCxnSpPr>
        <p:spPr>
          <a:xfrm rot="5400000" flipH="1">
            <a:off x="1222755" y="1190559"/>
            <a:ext cx="452673" cy="12700"/>
          </a:xfrm>
          <a:prstGeom prst="curvedConnector5">
            <a:avLst>
              <a:gd name="adj1" fmla="val -20574"/>
              <a:gd name="adj2" fmla="val 3452386"/>
              <a:gd name="adj3" fmla="val 122711"/>
            </a:avLst>
          </a:prstGeom>
          <a:ln w="12700">
            <a:solidFill>
              <a:srgbClr val="000000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0" name="TextBox 99"/>
          <p:cNvSpPr txBox="1"/>
          <p:nvPr/>
        </p:nvSpPr>
        <p:spPr>
          <a:xfrm>
            <a:off x="707955" y="1127502"/>
            <a:ext cx="434770" cy="184666"/>
          </a:xfrm>
          <a:prstGeom prst="rect">
            <a:avLst/>
          </a:prstGeom>
          <a:solidFill>
            <a:srgbClr val="B5B5B5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200" dirty="0" smtClean="0"/>
              <a:t>enable</a:t>
            </a:r>
            <a:endParaRPr lang="en-US" sz="1200" dirty="0"/>
          </a:p>
        </p:txBody>
      </p:sp>
      <p:cxnSp>
        <p:nvCxnSpPr>
          <p:cNvPr id="106" name="Straight Connector 105"/>
          <p:cNvCxnSpPr/>
          <p:nvPr/>
        </p:nvCxnSpPr>
        <p:spPr>
          <a:xfrm>
            <a:off x="707955" y="1146087"/>
            <a:ext cx="432154" cy="0"/>
          </a:xfrm>
          <a:prstGeom prst="line">
            <a:avLst/>
          </a:prstGeom>
          <a:ln w="12700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54" idx="4"/>
          </p:cNvCxnSpPr>
          <p:nvPr/>
        </p:nvCxnSpPr>
        <p:spPr>
          <a:xfrm flipH="1">
            <a:off x="1975309" y="1500210"/>
            <a:ext cx="4427" cy="384276"/>
          </a:xfrm>
          <a:prstGeom prst="straightConnector1">
            <a:avLst/>
          </a:prstGeom>
          <a:ln w="12700">
            <a:solidFill>
              <a:srgbClr val="000000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4" name="TextBox 103"/>
          <p:cNvSpPr txBox="1"/>
          <p:nvPr/>
        </p:nvSpPr>
        <p:spPr>
          <a:xfrm>
            <a:off x="1655587" y="1583102"/>
            <a:ext cx="684716" cy="184666"/>
          </a:xfrm>
          <a:prstGeom prst="rect">
            <a:avLst/>
          </a:prstGeom>
          <a:solidFill>
            <a:srgbClr val="B5B5B5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200" dirty="0" smtClean="0"/>
              <a:t>enable</a:t>
            </a:r>
            <a:endParaRPr lang="en-US" sz="1200" dirty="0"/>
          </a:p>
        </p:txBody>
      </p:sp>
      <p:sp>
        <p:nvSpPr>
          <p:cNvPr id="34" name="Oval 33"/>
          <p:cNvSpPr/>
          <p:nvPr/>
        </p:nvSpPr>
        <p:spPr>
          <a:xfrm>
            <a:off x="1217543" y="1872543"/>
            <a:ext cx="1515533" cy="640177"/>
          </a:xfrm>
          <a:prstGeom prst="ellipse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ON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57" name="Curved Connector 56"/>
          <p:cNvCxnSpPr/>
          <p:nvPr/>
        </p:nvCxnSpPr>
        <p:spPr>
          <a:xfrm rot="5400000" flipH="1">
            <a:off x="1197697" y="2190613"/>
            <a:ext cx="452673" cy="12700"/>
          </a:xfrm>
          <a:prstGeom prst="curvedConnector5">
            <a:avLst>
              <a:gd name="adj1" fmla="val -20574"/>
              <a:gd name="adj2" fmla="val 3452386"/>
              <a:gd name="adj3" fmla="val 122711"/>
            </a:avLst>
          </a:prstGeom>
          <a:ln w="12700">
            <a:solidFill>
              <a:srgbClr val="000000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455393" y="2055892"/>
            <a:ext cx="684716" cy="184666"/>
          </a:xfrm>
          <a:prstGeom prst="rect">
            <a:avLst/>
          </a:prstGeom>
          <a:solidFill>
            <a:srgbClr val="B5B5B5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200" dirty="0" err="1" smtClean="0"/>
              <a:t>done_on</a:t>
            </a:r>
            <a:endParaRPr lang="en-US" sz="1200" dirty="0"/>
          </a:p>
        </p:txBody>
      </p:sp>
      <p:cxnSp>
        <p:nvCxnSpPr>
          <p:cNvPr id="59" name="Straight Connector 58"/>
          <p:cNvCxnSpPr/>
          <p:nvPr/>
        </p:nvCxnSpPr>
        <p:spPr>
          <a:xfrm>
            <a:off x="523426" y="2078194"/>
            <a:ext cx="546409" cy="0"/>
          </a:xfrm>
          <a:prstGeom prst="line">
            <a:avLst/>
          </a:prstGeom>
          <a:ln w="12700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Oval 77"/>
          <p:cNvSpPr/>
          <p:nvPr/>
        </p:nvSpPr>
        <p:spPr>
          <a:xfrm>
            <a:off x="1217543" y="2894532"/>
            <a:ext cx="1515533" cy="640177"/>
          </a:xfrm>
          <a:prstGeom prst="ellipse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OFF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" name="Freeform 50"/>
          <p:cNvSpPr/>
          <p:nvPr/>
        </p:nvSpPr>
        <p:spPr>
          <a:xfrm>
            <a:off x="2587314" y="959750"/>
            <a:ext cx="815988" cy="3406645"/>
          </a:xfrm>
          <a:custGeom>
            <a:avLst/>
            <a:gdLst>
              <a:gd name="connsiteX0" fmla="*/ 116878 w 930282"/>
              <a:gd name="connsiteY0" fmla="*/ 6102074 h 6154481"/>
              <a:gd name="connsiteX1" fmla="*/ 907524 w 930282"/>
              <a:gd name="connsiteY1" fmla="*/ 5366429 h 6154481"/>
              <a:gd name="connsiteX2" fmla="*/ 653142 w 930282"/>
              <a:gd name="connsiteY2" fmla="*/ 629424 h 6154481"/>
              <a:gd name="connsiteX3" fmla="*/ 0 w 930282"/>
              <a:gd name="connsiteY3" fmla="*/ 51909 h 6154481"/>
              <a:gd name="connsiteX4" fmla="*/ 0 w 930282"/>
              <a:gd name="connsiteY4" fmla="*/ 51909 h 6154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30282" h="6154481">
                <a:moveTo>
                  <a:pt x="116878" y="6102074"/>
                </a:moveTo>
                <a:cubicBezTo>
                  <a:pt x="467512" y="6190305"/>
                  <a:pt x="818147" y="6278537"/>
                  <a:pt x="907524" y="5366429"/>
                </a:cubicBezTo>
                <a:cubicBezTo>
                  <a:pt x="996901" y="4454321"/>
                  <a:pt x="804396" y="1515177"/>
                  <a:pt x="653142" y="629424"/>
                </a:cubicBezTo>
                <a:cubicBezTo>
                  <a:pt x="501888" y="-256329"/>
                  <a:pt x="0" y="51909"/>
                  <a:pt x="0" y="51909"/>
                </a:cubicBezTo>
                <a:lnTo>
                  <a:pt x="0" y="51909"/>
                </a:lnTo>
              </a:path>
            </a:pathLst>
          </a:custGeom>
          <a:noFill/>
          <a:ln w="12700" cmpd="sng">
            <a:solidFill>
              <a:schemeClr val="tx1"/>
            </a:solidFill>
            <a:tailEnd type="stealt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3650313" y="712003"/>
            <a:ext cx="243381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o</a:t>
            </a:r>
            <a:r>
              <a:rPr lang="en-US" sz="1200" dirty="0" smtClean="0"/>
              <a:t>utput = 0</a:t>
            </a:r>
          </a:p>
          <a:p>
            <a:r>
              <a:rPr lang="en-US" sz="1200" dirty="0" err="1"/>
              <a:t>c</a:t>
            </a:r>
            <a:r>
              <a:rPr lang="en-US" sz="1200" dirty="0" err="1" smtClean="0"/>
              <a:t>ount_on</a:t>
            </a:r>
            <a:r>
              <a:rPr lang="en-US" sz="1200" dirty="0" smtClean="0"/>
              <a:t> = 0</a:t>
            </a:r>
          </a:p>
          <a:p>
            <a:r>
              <a:rPr lang="en-US" sz="1200" dirty="0" err="1"/>
              <a:t>c</a:t>
            </a:r>
            <a:r>
              <a:rPr lang="en-US" sz="1200" dirty="0" err="1" smtClean="0"/>
              <a:t>ount_off</a:t>
            </a:r>
            <a:r>
              <a:rPr lang="en-US" sz="1200" dirty="0" smtClean="0"/>
              <a:t> = </a:t>
            </a:r>
            <a:r>
              <a:rPr lang="en-US" sz="1200" dirty="0" smtClean="0"/>
              <a:t>0</a:t>
            </a:r>
          </a:p>
          <a:p>
            <a:r>
              <a:rPr lang="en-US" sz="1200" dirty="0" err="1"/>
              <a:t>c</a:t>
            </a:r>
            <a:r>
              <a:rPr lang="en-US" sz="1200" dirty="0" err="1" smtClean="0"/>
              <a:t>ount_down</a:t>
            </a:r>
            <a:r>
              <a:rPr lang="en-US" sz="1200" dirty="0" smtClean="0"/>
              <a:t> = 0</a:t>
            </a:r>
          </a:p>
          <a:p>
            <a:r>
              <a:rPr lang="en-US" sz="1200" dirty="0" err="1"/>
              <a:t>i</a:t>
            </a:r>
            <a:r>
              <a:rPr lang="en-US" sz="1200" dirty="0" err="1" smtClean="0"/>
              <a:t>ncrement_width</a:t>
            </a:r>
            <a:r>
              <a:rPr lang="en-US" sz="1200" dirty="0" smtClean="0"/>
              <a:t> = 0</a:t>
            </a:r>
            <a:endParaRPr lang="en-US" sz="1200" dirty="0" smtClean="0"/>
          </a:p>
        </p:txBody>
      </p:sp>
      <p:sp>
        <p:nvSpPr>
          <p:cNvPr id="109" name="TextBox 108"/>
          <p:cNvSpPr txBox="1"/>
          <p:nvPr/>
        </p:nvSpPr>
        <p:spPr>
          <a:xfrm>
            <a:off x="3650313" y="1825059"/>
            <a:ext cx="23208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o</a:t>
            </a:r>
            <a:r>
              <a:rPr lang="en-US" sz="1200" dirty="0" smtClean="0"/>
              <a:t>utput = 1</a:t>
            </a:r>
          </a:p>
          <a:p>
            <a:r>
              <a:rPr lang="en-US" sz="1200" dirty="0" err="1" smtClean="0"/>
              <a:t>count_off</a:t>
            </a:r>
            <a:r>
              <a:rPr lang="en-US" sz="1200" dirty="0" smtClean="0"/>
              <a:t> = 0</a:t>
            </a:r>
          </a:p>
          <a:p>
            <a:r>
              <a:rPr lang="en-US" sz="1200" dirty="0" err="1" smtClean="0"/>
              <a:t>count_on</a:t>
            </a:r>
            <a:r>
              <a:rPr lang="en-US" sz="1200" dirty="0" smtClean="0"/>
              <a:t> = </a:t>
            </a:r>
            <a:r>
              <a:rPr lang="en-US" sz="1200" dirty="0" err="1" smtClean="0"/>
              <a:t>count_on</a:t>
            </a:r>
            <a:r>
              <a:rPr lang="en-US" sz="1200" dirty="0" smtClean="0"/>
              <a:t> + 1</a:t>
            </a:r>
          </a:p>
          <a:p>
            <a:r>
              <a:rPr lang="en-US" sz="1200" dirty="0" smtClean="0"/>
              <a:t>“</a:t>
            </a:r>
            <a:r>
              <a:rPr lang="en-US" sz="1200" dirty="0" err="1" smtClean="0"/>
              <a:t>done_on</a:t>
            </a:r>
            <a:r>
              <a:rPr lang="en-US" sz="1200" dirty="0" smtClean="0"/>
              <a:t>” = (</a:t>
            </a:r>
            <a:r>
              <a:rPr lang="en-US" sz="1200" dirty="0" err="1" smtClean="0"/>
              <a:t>count_on</a:t>
            </a:r>
            <a:r>
              <a:rPr lang="en-US" sz="1200" dirty="0" smtClean="0"/>
              <a:t> == ON)</a:t>
            </a:r>
          </a:p>
        </p:txBody>
      </p:sp>
      <p:cxnSp>
        <p:nvCxnSpPr>
          <p:cNvPr id="55" name="Straight Arrow Connector 54"/>
          <p:cNvCxnSpPr/>
          <p:nvPr/>
        </p:nvCxnSpPr>
        <p:spPr>
          <a:xfrm flipH="1">
            <a:off x="1970882" y="2513434"/>
            <a:ext cx="4427" cy="384276"/>
          </a:xfrm>
          <a:prstGeom prst="straightConnector1">
            <a:avLst/>
          </a:prstGeom>
          <a:ln w="12700">
            <a:solidFill>
              <a:srgbClr val="000000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1633729" y="2578594"/>
            <a:ext cx="684716" cy="184666"/>
          </a:xfrm>
          <a:prstGeom prst="rect">
            <a:avLst/>
          </a:prstGeom>
          <a:solidFill>
            <a:srgbClr val="B5B5B5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200" dirty="0" err="1" smtClean="0"/>
              <a:t>done_on</a:t>
            </a:r>
            <a:endParaRPr lang="en-US" sz="1200" dirty="0"/>
          </a:p>
        </p:txBody>
      </p:sp>
      <p:sp>
        <p:nvSpPr>
          <p:cNvPr id="32" name="TextBox 31"/>
          <p:cNvSpPr txBox="1"/>
          <p:nvPr/>
        </p:nvSpPr>
        <p:spPr>
          <a:xfrm>
            <a:off x="3650313" y="2838714"/>
            <a:ext cx="23208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o</a:t>
            </a:r>
            <a:r>
              <a:rPr lang="en-US" sz="1200" dirty="0" smtClean="0"/>
              <a:t>utput = 0</a:t>
            </a:r>
          </a:p>
          <a:p>
            <a:r>
              <a:rPr lang="en-US" sz="1200" dirty="0" err="1" smtClean="0"/>
              <a:t>count_on</a:t>
            </a:r>
            <a:r>
              <a:rPr lang="en-US" sz="1200" dirty="0" smtClean="0"/>
              <a:t> = 0</a:t>
            </a:r>
          </a:p>
          <a:p>
            <a:r>
              <a:rPr lang="en-US" sz="1200" dirty="0" err="1" smtClean="0"/>
              <a:t>count_off</a:t>
            </a:r>
            <a:r>
              <a:rPr lang="en-US" sz="1200" dirty="0" smtClean="0"/>
              <a:t> = </a:t>
            </a:r>
            <a:r>
              <a:rPr lang="en-US" sz="1200" dirty="0" err="1" smtClean="0"/>
              <a:t>count_off</a:t>
            </a:r>
            <a:r>
              <a:rPr lang="en-US" sz="1200" dirty="0" smtClean="0"/>
              <a:t> + 1</a:t>
            </a:r>
          </a:p>
          <a:p>
            <a:r>
              <a:rPr lang="en-US" sz="1200" dirty="0" smtClean="0"/>
              <a:t>“</a:t>
            </a:r>
            <a:r>
              <a:rPr lang="en-US" sz="1200" dirty="0" err="1" smtClean="0"/>
              <a:t>done_off</a:t>
            </a:r>
            <a:r>
              <a:rPr lang="en-US" sz="1200" dirty="0" smtClean="0"/>
              <a:t>” = (</a:t>
            </a:r>
            <a:r>
              <a:rPr lang="en-US" sz="1200" dirty="0" err="1" smtClean="0"/>
              <a:t>count_of</a:t>
            </a:r>
            <a:r>
              <a:rPr lang="en-US" sz="1200" dirty="0" smtClean="0"/>
              <a:t> == OFF)</a:t>
            </a:r>
          </a:p>
        </p:txBody>
      </p:sp>
      <p:cxnSp>
        <p:nvCxnSpPr>
          <p:cNvPr id="33" name="Curved Connector 32"/>
          <p:cNvCxnSpPr/>
          <p:nvPr/>
        </p:nvCxnSpPr>
        <p:spPr>
          <a:xfrm rot="5400000" flipH="1">
            <a:off x="1204047" y="3208270"/>
            <a:ext cx="452673" cy="12700"/>
          </a:xfrm>
          <a:prstGeom prst="curvedConnector5">
            <a:avLst>
              <a:gd name="adj1" fmla="val -20574"/>
              <a:gd name="adj2" fmla="val 3452386"/>
              <a:gd name="adj3" fmla="val 122711"/>
            </a:avLst>
          </a:prstGeom>
          <a:ln w="12700">
            <a:solidFill>
              <a:srgbClr val="000000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61743" y="3069547"/>
            <a:ext cx="684716" cy="184666"/>
          </a:xfrm>
          <a:prstGeom prst="rect">
            <a:avLst/>
          </a:prstGeom>
          <a:solidFill>
            <a:srgbClr val="B5B5B5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200" dirty="0" err="1" smtClean="0"/>
              <a:t>done_off</a:t>
            </a:r>
            <a:endParaRPr lang="en-US" sz="1200" dirty="0"/>
          </a:p>
        </p:txBody>
      </p:sp>
      <p:cxnSp>
        <p:nvCxnSpPr>
          <p:cNvPr id="36" name="Straight Connector 35"/>
          <p:cNvCxnSpPr/>
          <p:nvPr/>
        </p:nvCxnSpPr>
        <p:spPr>
          <a:xfrm>
            <a:off x="529776" y="3091849"/>
            <a:ext cx="546409" cy="0"/>
          </a:xfrm>
          <a:prstGeom prst="line">
            <a:avLst/>
          </a:prstGeom>
          <a:ln w="12700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3" name="Group 12"/>
          <p:cNvGrpSpPr/>
          <p:nvPr/>
        </p:nvGrpSpPr>
        <p:grpSpPr>
          <a:xfrm>
            <a:off x="2815541" y="1509141"/>
            <a:ext cx="636459" cy="184666"/>
            <a:chOff x="2745199" y="1509141"/>
            <a:chExt cx="636459" cy="184666"/>
          </a:xfrm>
        </p:grpSpPr>
        <p:sp>
          <p:nvSpPr>
            <p:cNvPr id="76" name="TextBox 75"/>
            <p:cNvSpPr txBox="1"/>
            <p:nvPr/>
          </p:nvSpPr>
          <p:spPr>
            <a:xfrm>
              <a:off x="2745199" y="1509141"/>
              <a:ext cx="636459" cy="184666"/>
            </a:xfrm>
            <a:prstGeom prst="rect">
              <a:avLst/>
            </a:prstGeom>
            <a:solidFill>
              <a:srgbClr val="B5B5B5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200" dirty="0" smtClean="0"/>
                <a:t>enable</a:t>
              </a:r>
              <a:endParaRPr lang="en-US" sz="1200" dirty="0"/>
            </a:p>
          </p:txBody>
        </p:sp>
        <p:cxnSp>
          <p:nvCxnSpPr>
            <p:cNvPr id="39" name="Straight Connector 38"/>
            <p:cNvCxnSpPr/>
            <p:nvPr/>
          </p:nvCxnSpPr>
          <p:spPr>
            <a:xfrm>
              <a:off x="2841740" y="1530782"/>
              <a:ext cx="430407" cy="0"/>
            </a:xfrm>
            <a:prstGeom prst="line">
              <a:avLst/>
            </a:prstGeom>
            <a:ln w="1270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Oval 29"/>
          <p:cNvSpPr/>
          <p:nvPr/>
        </p:nvSpPr>
        <p:spPr>
          <a:xfrm>
            <a:off x="1213115" y="3916521"/>
            <a:ext cx="1515533" cy="640177"/>
          </a:xfrm>
          <a:prstGeom prst="ellipse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CHANGE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37" name="Straight Arrow Connector 36"/>
          <p:cNvCxnSpPr/>
          <p:nvPr/>
        </p:nvCxnSpPr>
        <p:spPr>
          <a:xfrm flipH="1">
            <a:off x="1955584" y="3532245"/>
            <a:ext cx="4427" cy="384276"/>
          </a:xfrm>
          <a:prstGeom prst="straightConnector1">
            <a:avLst/>
          </a:prstGeom>
          <a:ln w="12700">
            <a:solidFill>
              <a:srgbClr val="000000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1349926" y="3597756"/>
            <a:ext cx="1191516" cy="184666"/>
          </a:xfrm>
          <a:prstGeom prst="rect">
            <a:avLst/>
          </a:prstGeom>
          <a:solidFill>
            <a:srgbClr val="B5B5B5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200" smtClean="0"/>
              <a:t>done_off</a:t>
            </a:r>
            <a:endParaRPr lang="en-US" sz="1200" dirty="0"/>
          </a:p>
        </p:txBody>
      </p:sp>
      <p:cxnSp>
        <p:nvCxnSpPr>
          <p:cNvPr id="38" name="Curved Connector 37"/>
          <p:cNvCxnSpPr>
            <a:stCxn id="30" idx="6"/>
            <a:endCxn id="34" idx="6"/>
          </p:cNvCxnSpPr>
          <p:nvPr/>
        </p:nvCxnSpPr>
        <p:spPr>
          <a:xfrm flipV="1">
            <a:off x="2728648" y="2192632"/>
            <a:ext cx="4428" cy="2043978"/>
          </a:xfrm>
          <a:prstGeom prst="curvedConnector3">
            <a:avLst>
              <a:gd name="adj1" fmla="val 5262602"/>
            </a:avLst>
          </a:prstGeom>
          <a:ln w="12700">
            <a:solidFill>
              <a:srgbClr val="000000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2622558" y="3620545"/>
            <a:ext cx="566203" cy="184666"/>
          </a:xfrm>
          <a:prstGeom prst="rect">
            <a:avLst/>
          </a:prstGeom>
          <a:solidFill>
            <a:srgbClr val="B5B5B5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200" dirty="0" smtClean="0"/>
              <a:t>enable</a:t>
            </a:r>
            <a:endParaRPr lang="en-US" sz="1200" dirty="0"/>
          </a:p>
        </p:txBody>
      </p:sp>
      <p:sp>
        <p:nvSpPr>
          <p:cNvPr id="44" name="TextBox 43"/>
          <p:cNvSpPr txBox="1"/>
          <p:nvPr/>
        </p:nvSpPr>
        <p:spPr>
          <a:xfrm>
            <a:off x="3650313" y="4098109"/>
            <a:ext cx="37350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/>
              <a:t>change_width</a:t>
            </a:r>
            <a:r>
              <a:rPr lang="en-US" sz="1200" dirty="0" smtClean="0"/>
              <a:t> </a:t>
            </a:r>
            <a:r>
              <a:rPr lang="en-US" sz="1200" dirty="0"/>
              <a:t>= </a:t>
            </a:r>
            <a:r>
              <a:rPr lang="en-US" sz="1200" dirty="0" err="1"/>
              <a:t>change_width</a:t>
            </a:r>
            <a:r>
              <a:rPr lang="en-US" sz="1200" dirty="0"/>
              <a:t> </a:t>
            </a:r>
            <a:r>
              <a:rPr lang="en-US" sz="1200" dirty="0" smtClean="0"/>
              <a:t>+ 1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861143" y="4654482"/>
            <a:ext cx="373501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If (</a:t>
            </a:r>
            <a:r>
              <a:rPr lang="en-US" sz="1000" dirty="0" err="1"/>
              <a:t>change_width</a:t>
            </a:r>
            <a:r>
              <a:rPr lang="en-US" sz="1000" dirty="0"/>
              <a:t> </a:t>
            </a:r>
            <a:r>
              <a:rPr lang="en-US" sz="1000" dirty="0" smtClean="0"/>
              <a:t>== FULL_SCALE) </a:t>
            </a:r>
          </a:p>
          <a:p>
            <a:r>
              <a:rPr lang="en-US" sz="1000" dirty="0"/>
              <a:t>	 </a:t>
            </a:r>
            <a:r>
              <a:rPr lang="en-US" sz="1000" dirty="0" err="1"/>
              <a:t>change_width</a:t>
            </a:r>
            <a:r>
              <a:rPr lang="en-US" sz="1000" dirty="0"/>
              <a:t> </a:t>
            </a:r>
            <a:r>
              <a:rPr lang="en-US" sz="1000" dirty="0" smtClean="0"/>
              <a:t>= 0</a:t>
            </a:r>
          </a:p>
          <a:p>
            <a:r>
              <a:rPr lang="en-US" sz="1000" dirty="0"/>
              <a:t>	</a:t>
            </a:r>
            <a:r>
              <a:rPr lang="en-US" sz="1000" dirty="0" smtClean="0"/>
              <a:t>if (</a:t>
            </a:r>
            <a:r>
              <a:rPr lang="en-US" sz="1000" dirty="0" err="1" smtClean="0"/>
              <a:t>count_down</a:t>
            </a:r>
            <a:r>
              <a:rPr lang="en-US" sz="1000" dirty="0" smtClean="0"/>
              <a:t>)</a:t>
            </a:r>
          </a:p>
          <a:p>
            <a:r>
              <a:rPr lang="en-US" sz="1000" dirty="0"/>
              <a:t>	</a:t>
            </a:r>
            <a:r>
              <a:rPr lang="en-US" sz="1000" dirty="0" smtClean="0"/>
              <a:t>	on = on </a:t>
            </a:r>
            <a:r>
              <a:rPr lang="mr-IN" sz="1000" dirty="0" smtClean="0"/>
              <a:t>–</a:t>
            </a:r>
            <a:r>
              <a:rPr lang="en-US" sz="1000" dirty="0" smtClean="0"/>
              <a:t> 1</a:t>
            </a:r>
          </a:p>
          <a:p>
            <a:r>
              <a:rPr lang="en-US" sz="1000" dirty="0"/>
              <a:t>	</a:t>
            </a:r>
            <a:r>
              <a:rPr lang="en-US" sz="1000" dirty="0" smtClean="0"/>
              <a:t>	off = off + 1</a:t>
            </a:r>
          </a:p>
          <a:p>
            <a:r>
              <a:rPr lang="en-US" sz="1000" dirty="0"/>
              <a:t>	</a:t>
            </a:r>
            <a:r>
              <a:rPr lang="en-US" sz="1000" dirty="0" smtClean="0"/>
              <a:t>	if (on == 10’h001) </a:t>
            </a:r>
            <a:r>
              <a:rPr lang="en-US" sz="1000" dirty="0" err="1" smtClean="0"/>
              <a:t>count_down</a:t>
            </a:r>
            <a:r>
              <a:rPr lang="en-US" sz="1000" dirty="0" smtClean="0"/>
              <a:t> = 0</a:t>
            </a:r>
            <a:endParaRPr lang="en-US" sz="1000" dirty="0"/>
          </a:p>
          <a:p>
            <a:r>
              <a:rPr lang="en-US" sz="1000" dirty="0" smtClean="0"/>
              <a:t>	else</a:t>
            </a:r>
          </a:p>
          <a:p>
            <a:r>
              <a:rPr lang="en-US" sz="1000" dirty="0"/>
              <a:t>	</a:t>
            </a:r>
            <a:r>
              <a:rPr lang="en-US" sz="1000" dirty="0" smtClean="0"/>
              <a:t>	on = on + 1</a:t>
            </a:r>
          </a:p>
          <a:p>
            <a:r>
              <a:rPr lang="en-US" sz="1000" dirty="0" smtClean="0"/>
              <a:t>		off = off </a:t>
            </a:r>
            <a:r>
              <a:rPr lang="mr-IN" sz="1000" dirty="0" smtClean="0"/>
              <a:t>–</a:t>
            </a:r>
            <a:r>
              <a:rPr lang="en-US" sz="1000" dirty="0" smtClean="0"/>
              <a:t> 1</a:t>
            </a:r>
          </a:p>
          <a:p>
            <a:r>
              <a:rPr lang="en-US" sz="1000" dirty="0"/>
              <a:t>	</a:t>
            </a:r>
            <a:r>
              <a:rPr lang="en-US" sz="1000" dirty="0" smtClean="0"/>
              <a:t>	if (on == 10’hFFe) </a:t>
            </a:r>
            <a:r>
              <a:rPr lang="en-US" sz="1000" dirty="0" err="1" smtClean="0"/>
              <a:t>count_down</a:t>
            </a:r>
            <a:r>
              <a:rPr lang="en-US" sz="1000" dirty="0" smtClean="0"/>
              <a:t> = 1</a:t>
            </a:r>
          </a:p>
        </p:txBody>
      </p:sp>
    </p:spTree>
    <p:extLst>
      <p:ext uri="{BB962C8B-B14F-4D97-AF65-F5344CB8AC3E}">
        <p14:creationId xmlns:p14="http://schemas.microsoft.com/office/powerpoint/2010/main" val="1233805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5B5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TextBox 108"/>
          <p:cNvSpPr txBox="1"/>
          <p:nvPr/>
        </p:nvSpPr>
        <p:spPr>
          <a:xfrm>
            <a:off x="3938171" y="2037830"/>
            <a:ext cx="1039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clock</a:t>
            </a:r>
          </a:p>
        </p:txBody>
      </p:sp>
      <p:sp>
        <p:nvSpPr>
          <p:cNvPr id="94" name="Rectangle 93"/>
          <p:cNvSpPr/>
          <p:nvPr/>
        </p:nvSpPr>
        <p:spPr>
          <a:xfrm>
            <a:off x="4664787" y="1780920"/>
            <a:ext cx="859837" cy="828786"/>
          </a:xfrm>
          <a:prstGeom prst="rect">
            <a:avLst/>
          </a:prstGeom>
          <a:noFill/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TextBox 95"/>
          <p:cNvSpPr txBox="1"/>
          <p:nvPr/>
        </p:nvSpPr>
        <p:spPr>
          <a:xfrm>
            <a:off x="4610224" y="1771506"/>
            <a:ext cx="99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/>
              <a:t>D        Q</a:t>
            </a:r>
          </a:p>
        </p:txBody>
      </p:sp>
      <p:cxnSp>
        <p:nvCxnSpPr>
          <p:cNvPr id="102" name="Straight Connector 101"/>
          <p:cNvCxnSpPr/>
          <p:nvPr/>
        </p:nvCxnSpPr>
        <p:spPr>
          <a:xfrm>
            <a:off x="3971305" y="2403893"/>
            <a:ext cx="693482" cy="1895"/>
          </a:xfrm>
          <a:prstGeom prst="line">
            <a:avLst/>
          </a:prstGeom>
          <a:ln w="285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>
            <a:off x="5524624" y="1987991"/>
            <a:ext cx="881375" cy="5070"/>
          </a:xfrm>
          <a:prstGeom prst="line">
            <a:avLst/>
          </a:prstGeom>
          <a:ln w="285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4" name="Group 103"/>
          <p:cNvGrpSpPr/>
          <p:nvPr/>
        </p:nvGrpSpPr>
        <p:grpSpPr>
          <a:xfrm>
            <a:off x="4664787" y="2264893"/>
            <a:ext cx="142110" cy="293295"/>
            <a:chOff x="6639690" y="5410200"/>
            <a:chExt cx="142110" cy="293295"/>
          </a:xfrm>
        </p:grpSpPr>
        <p:cxnSp>
          <p:nvCxnSpPr>
            <p:cNvPr id="105" name="Straight Connector 104"/>
            <p:cNvCxnSpPr/>
            <p:nvPr/>
          </p:nvCxnSpPr>
          <p:spPr>
            <a:xfrm>
              <a:off x="6639691" y="5410200"/>
              <a:ext cx="142109" cy="152400"/>
            </a:xfrm>
            <a:prstGeom prst="line">
              <a:avLst/>
            </a:prstGeom>
            <a:ln w="28575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>
            <a:xfrm flipH="1">
              <a:off x="6639690" y="5551095"/>
              <a:ext cx="142109" cy="152400"/>
            </a:xfrm>
            <a:prstGeom prst="line">
              <a:avLst/>
            </a:prstGeom>
            <a:ln w="28575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2" name="TextBox 61"/>
          <p:cNvSpPr txBox="1"/>
          <p:nvPr/>
        </p:nvSpPr>
        <p:spPr>
          <a:xfrm>
            <a:off x="4762623" y="2152506"/>
            <a:ext cx="8936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/>
              <a:t>Green</a:t>
            </a:r>
            <a:endParaRPr lang="en-US" sz="2000" i="1" dirty="0"/>
          </a:p>
        </p:txBody>
      </p:sp>
      <p:cxnSp>
        <p:nvCxnSpPr>
          <p:cNvPr id="143" name="Straight Connector 142"/>
          <p:cNvCxnSpPr/>
          <p:nvPr/>
        </p:nvCxnSpPr>
        <p:spPr>
          <a:xfrm>
            <a:off x="6992094" y="1524937"/>
            <a:ext cx="0" cy="627569"/>
          </a:xfrm>
          <a:prstGeom prst="line">
            <a:avLst/>
          </a:prstGeom>
          <a:ln w="285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7" name="TextBox 146"/>
          <p:cNvSpPr txBox="1"/>
          <p:nvPr/>
        </p:nvSpPr>
        <p:spPr>
          <a:xfrm>
            <a:off x="7057004" y="1808395"/>
            <a:ext cx="8956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Green</a:t>
            </a:r>
          </a:p>
        </p:txBody>
      </p:sp>
      <p:cxnSp>
        <p:nvCxnSpPr>
          <p:cNvPr id="167" name="Straight Connector 166"/>
          <p:cNvCxnSpPr/>
          <p:nvPr/>
        </p:nvCxnSpPr>
        <p:spPr>
          <a:xfrm>
            <a:off x="4517405" y="1524937"/>
            <a:ext cx="0" cy="468124"/>
          </a:xfrm>
          <a:prstGeom prst="line">
            <a:avLst/>
          </a:prstGeom>
          <a:ln w="285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8" name="Straight Connector 167"/>
          <p:cNvCxnSpPr/>
          <p:nvPr/>
        </p:nvCxnSpPr>
        <p:spPr>
          <a:xfrm>
            <a:off x="4504705" y="1987991"/>
            <a:ext cx="169607" cy="1895"/>
          </a:xfrm>
          <a:prstGeom prst="line">
            <a:avLst/>
          </a:prstGeom>
          <a:ln w="285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9" name="Straight Connector 168"/>
          <p:cNvCxnSpPr/>
          <p:nvPr/>
        </p:nvCxnSpPr>
        <p:spPr>
          <a:xfrm flipV="1">
            <a:off x="4504705" y="1528300"/>
            <a:ext cx="2487389" cy="1"/>
          </a:xfrm>
          <a:prstGeom prst="line">
            <a:avLst/>
          </a:prstGeom>
          <a:ln w="285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9" name="Straight Connector 248"/>
          <p:cNvCxnSpPr/>
          <p:nvPr/>
        </p:nvCxnSpPr>
        <p:spPr>
          <a:xfrm>
            <a:off x="5680919" y="2268169"/>
            <a:ext cx="596553" cy="799"/>
          </a:xfrm>
          <a:prstGeom prst="line">
            <a:avLst/>
          </a:prstGeom>
          <a:ln w="285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51" name="Group 250"/>
          <p:cNvGrpSpPr/>
          <p:nvPr/>
        </p:nvGrpSpPr>
        <p:grpSpPr>
          <a:xfrm>
            <a:off x="6310938" y="1904796"/>
            <a:ext cx="561472" cy="477049"/>
            <a:chOff x="5655147" y="262650"/>
            <a:chExt cx="1097952" cy="914400"/>
          </a:xfrm>
        </p:grpSpPr>
        <p:cxnSp>
          <p:nvCxnSpPr>
            <p:cNvPr id="253" name="Straight Connector 252"/>
            <p:cNvCxnSpPr/>
            <p:nvPr/>
          </p:nvCxnSpPr>
          <p:spPr>
            <a:xfrm>
              <a:off x="5848608" y="1174293"/>
              <a:ext cx="386922" cy="0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>
              <a:off x="5848608" y="265407"/>
              <a:ext cx="0" cy="911643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61" name="Arc 260"/>
            <p:cNvSpPr/>
            <p:nvPr/>
          </p:nvSpPr>
          <p:spPr>
            <a:xfrm flipV="1">
              <a:off x="5655147" y="262650"/>
              <a:ext cx="1097952" cy="911643"/>
            </a:xfrm>
            <a:prstGeom prst="arc">
              <a:avLst/>
            </a:prstGeom>
            <a:ln w="28575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2" name="Arc 271"/>
            <p:cNvSpPr/>
            <p:nvPr/>
          </p:nvSpPr>
          <p:spPr>
            <a:xfrm>
              <a:off x="5655147" y="265407"/>
              <a:ext cx="1097952" cy="911643"/>
            </a:xfrm>
            <a:prstGeom prst="arc">
              <a:avLst/>
            </a:prstGeom>
            <a:ln w="28575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73" name="Straight Connector 272"/>
            <p:cNvCxnSpPr/>
            <p:nvPr/>
          </p:nvCxnSpPr>
          <p:spPr>
            <a:xfrm>
              <a:off x="5848608" y="265407"/>
              <a:ext cx="386922" cy="0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74" name="Straight Connector 273"/>
          <p:cNvCxnSpPr/>
          <p:nvPr/>
        </p:nvCxnSpPr>
        <p:spPr>
          <a:xfrm>
            <a:off x="6872410" y="2152506"/>
            <a:ext cx="1004604" cy="0"/>
          </a:xfrm>
          <a:prstGeom prst="line">
            <a:avLst/>
          </a:prstGeom>
          <a:ln w="285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6" name="Oval 275"/>
          <p:cNvSpPr/>
          <p:nvPr/>
        </p:nvSpPr>
        <p:spPr>
          <a:xfrm>
            <a:off x="6284048" y="2213152"/>
            <a:ext cx="121951" cy="121951"/>
          </a:xfrm>
          <a:prstGeom prst="ellipse">
            <a:avLst/>
          </a:prstGeom>
          <a:noFill/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8" name="TextBox 277"/>
          <p:cNvSpPr txBox="1"/>
          <p:nvPr/>
        </p:nvSpPr>
        <p:spPr>
          <a:xfrm>
            <a:off x="5656293" y="1904796"/>
            <a:ext cx="7497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G</a:t>
            </a:r>
            <a:r>
              <a:rPr lang="en-US" baseline="-25000" dirty="0" err="1" smtClean="0"/>
              <a:t>done</a:t>
            </a:r>
            <a:endParaRPr lang="en-US" baseline="-25000" dirty="0" smtClean="0"/>
          </a:p>
        </p:txBody>
      </p:sp>
      <p:sp>
        <p:nvSpPr>
          <p:cNvPr id="279" name="TextBox 278"/>
          <p:cNvSpPr txBox="1"/>
          <p:nvPr/>
        </p:nvSpPr>
        <p:spPr>
          <a:xfrm>
            <a:off x="587821" y="1171290"/>
            <a:ext cx="1039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clock</a:t>
            </a:r>
          </a:p>
        </p:txBody>
      </p:sp>
      <p:sp>
        <p:nvSpPr>
          <p:cNvPr id="280" name="Rectangle 279"/>
          <p:cNvSpPr/>
          <p:nvPr/>
        </p:nvSpPr>
        <p:spPr>
          <a:xfrm>
            <a:off x="1314437" y="914380"/>
            <a:ext cx="859837" cy="828786"/>
          </a:xfrm>
          <a:prstGeom prst="rect">
            <a:avLst/>
          </a:prstGeom>
          <a:noFill/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1" name="TextBox 280"/>
          <p:cNvSpPr txBox="1"/>
          <p:nvPr/>
        </p:nvSpPr>
        <p:spPr>
          <a:xfrm>
            <a:off x="1259874" y="904966"/>
            <a:ext cx="99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/>
              <a:t>D        Q</a:t>
            </a:r>
          </a:p>
        </p:txBody>
      </p:sp>
      <p:cxnSp>
        <p:nvCxnSpPr>
          <p:cNvPr id="282" name="Straight Connector 281"/>
          <p:cNvCxnSpPr/>
          <p:nvPr/>
        </p:nvCxnSpPr>
        <p:spPr>
          <a:xfrm>
            <a:off x="620955" y="1537353"/>
            <a:ext cx="693482" cy="1895"/>
          </a:xfrm>
          <a:prstGeom prst="line">
            <a:avLst/>
          </a:prstGeom>
          <a:ln w="285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3" name="Straight Connector 282"/>
          <p:cNvCxnSpPr/>
          <p:nvPr/>
        </p:nvCxnSpPr>
        <p:spPr>
          <a:xfrm>
            <a:off x="2174274" y="1121451"/>
            <a:ext cx="881375" cy="5070"/>
          </a:xfrm>
          <a:prstGeom prst="line">
            <a:avLst/>
          </a:prstGeom>
          <a:ln w="285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84" name="Group 283"/>
          <p:cNvGrpSpPr/>
          <p:nvPr/>
        </p:nvGrpSpPr>
        <p:grpSpPr>
          <a:xfrm>
            <a:off x="1314437" y="1398353"/>
            <a:ext cx="142110" cy="293295"/>
            <a:chOff x="6639690" y="5410200"/>
            <a:chExt cx="142110" cy="293295"/>
          </a:xfrm>
        </p:grpSpPr>
        <p:cxnSp>
          <p:nvCxnSpPr>
            <p:cNvPr id="285" name="Straight Connector 284"/>
            <p:cNvCxnSpPr/>
            <p:nvPr/>
          </p:nvCxnSpPr>
          <p:spPr>
            <a:xfrm>
              <a:off x="6639691" y="5410200"/>
              <a:ext cx="142109" cy="152400"/>
            </a:xfrm>
            <a:prstGeom prst="line">
              <a:avLst/>
            </a:prstGeom>
            <a:ln w="28575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6" name="Straight Connector 285"/>
            <p:cNvCxnSpPr/>
            <p:nvPr/>
          </p:nvCxnSpPr>
          <p:spPr>
            <a:xfrm flipH="1">
              <a:off x="6639690" y="5551095"/>
              <a:ext cx="142109" cy="152400"/>
            </a:xfrm>
            <a:prstGeom prst="line">
              <a:avLst/>
            </a:prstGeom>
            <a:ln w="28575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7" name="TextBox 286"/>
          <p:cNvSpPr txBox="1"/>
          <p:nvPr/>
        </p:nvSpPr>
        <p:spPr>
          <a:xfrm>
            <a:off x="1412274" y="1285966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/>
              <a:t>Red </a:t>
            </a:r>
            <a:endParaRPr lang="en-US" sz="2000" i="1" dirty="0"/>
          </a:p>
        </p:txBody>
      </p:sp>
      <p:cxnSp>
        <p:nvCxnSpPr>
          <p:cNvPr id="288" name="Straight Connector 287"/>
          <p:cNvCxnSpPr/>
          <p:nvPr/>
        </p:nvCxnSpPr>
        <p:spPr>
          <a:xfrm>
            <a:off x="3641744" y="658397"/>
            <a:ext cx="0" cy="627569"/>
          </a:xfrm>
          <a:prstGeom prst="line">
            <a:avLst/>
          </a:prstGeom>
          <a:ln w="285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9" name="TextBox 288"/>
          <p:cNvSpPr txBox="1"/>
          <p:nvPr/>
        </p:nvSpPr>
        <p:spPr>
          <a:xfrm>
            <a:off x="3706654" y="941855"/>
            <a:ext cx="6277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Red</a:t>
            </a:r>
          </a:p>
        </p:txBody>
      </p:sp>
      <p:cxnSp>
        <p:nvCxnSpPr>
          <p:cNvPr id="290" name="Straight Connector 289"/>
          <p:cNvCxnSpPr/>
          <p:nvPr/>
        </p:nvCxnSpPr>
        <p:spPr>
          <a:xfrm>
            <a:off x="1167055" y="658397"/>
            <a:ext cx="0" cy="468124"/>
          </a:xfrm>
          <a:prstGeom prst="line">
            <a:avLst/>
          </a:prstGeom>
          <a:ln w="285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1" name="Straight Connector 290"/>
          <p:cNvCxnSpPr/>
          <p:nvPr/>
        </p:nvCxnSpPr>
        <p:spPr>
          <a:xfrm>
            <a:off x="1154355" y="1121451"/>
            <a:ext cx="169607" cy="1895"/>
          </a:xfrm>
          <a:prstGeom prst="line">
            <a:avLst/>
          </a:prstGeom>
          <a:ln w="285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2" name="Straight Connector 291"/>
          <p:cNvCxnSpPr/>
          <p:nvPr/>
        </p:nvCxnSpPr>
        <p:spPr>
          <a:xfrm flipV="1">
            <a:off x="1154355" y="661760"/>
            <a:ext cx="2487389" cy="1"/>
          </a:xfrm>
          <a:prstGeom prst="line">
            <a:avLst/>
          </a:prstGeom>
          <a:ln w="285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3" name="Straight Connector 292"/>
          <p:cNvCxnSpPr/>
          <p:nvPr/>
        </p:nvCxnSpPr>
        <p:spPr>
          <a:xfrm>
            <a:off x="2330569" y="1401629"/>
            <a:ext cx="596553" cy="799"/>
          </a:xfrm>
          <a:prstGeom prst="line">
            <a:avLst/>
          </a:prstGeom>
          <a:ln w="285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94" name="Group 293"/>
          <p:cNvGrpSpPr/>
          <p:nvPr/>
        </p:nvGrpSpPr>
        <p:grpSpPr>
          <a:xfrm>
            <a:off x="2960588" y="1038256"/>
            <a:ext cx="561472" cy="477049"/>
            <a:chOff x="5655147" y="262650"/>
            <a:chExt cx="1097952" cy="914400"/>
          </a:xfrm>
        </p:grpSpPr>
        <p:cxnSp>
          <p:nvCxnSpPr>
            <p:cNvPr id="295" name="Straight Connector 294"/>
            <p:cNvCxnSpPr/>
            <p:nvPr/>
          </p:nvCxnSpPr>
          <p:spPr>
            <a:xfrm>
              <a:off x="5848608" y="1174293"/>
              <a:ext cx="386922" cy="0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6" name="Straight Connector 295"/>
            <p:cNvCxnSpPr/>
            <p:nvPr/>
          </p:nvCxnSpPr>
          <p:spPr>
            <a:xfrm>
              <a:off x="5848608" y="265407"/>
              <a:ext cx="0" cy="911643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97" name="Arc 296"/>
            <p:cNvSpPr/>
            <p:nvPr/>
          </p:nvSpPr>
          <p:spPr>
            <a:xfrm flipV="1">
              <a:off x="5655147" y="262650"/>
              <a:ext cx="1097952" cy="911643"/>
            </a:xfrm>
            <a:prstGeom prst="arc">
              <a:avLst/>
            </a:prstGeom>
            <a:ln w="28575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8" name="Arc 297"/>
            <p:cNvSpPr/>
            <p:nvPr/>
          </p:nvSpPr>
          <p:spPr>
            <a:xfrm>
              <a:off x="5655147" y="265407"/>
              <a:ext cx="1097952" cy="911643"/>
            </a:xfrm>
            <a:prstGeom prst="arc">
              <a:avLst/>
            </a:prstGeom>
            <a:ln w="28575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99" name="Straight Connector 298"/>
            <p:cNvCxnSpPr/>
            <p:nvPr/>
          </p:nvCxnSpPr>
          <p:spPr>
            <a:xfrm>
              <a:off x="5848608" y="265407"/>
              <a:ext cx="386922" cy="0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00" name="Straight Connector 299"/>
          <p:cNvCxnSpPr/>
          <p:nvPr/>
        </p:nvCxnSpPr>
        <p:spPr>
          <a:xfrm>
            <a:off x="3522060" y="1285966"/>
            <a:ext cx="1004604" cy="0"/>
          </a:xfrm>
          <a:prstGeom prst="line">
            <a:avLst/>
          </a:prstGeom>
          <a:ln w="285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1" name="Oval 300"/>
          <p:cNvSpPr/>
          <p:nvPr/>
        </p:nvSpPr>
        <p:spPr>
          <a:xfrm>
            <a:off x="2933698" y="1346612"/>
            <a:ext cx="121951" cy="121951"/>
          </a:xfrm>
          <a:prstGeom prst="ellipse">
            <a:avLst/>
          </a:prstGeom>
          <a:noFill/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2" name="TextBox 301"/>
          <p:cNvSpPr txBox="1"/>
          <p:nvPr/>
        </p:nvSpPr>
        <p:spPr>
          <a:xfrm>
            <a:off x="2200112" y="1038256"/>
            <a:ext cx="6277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R</a:t>
            </a:r>
            <a:r>
              <a:rPr lang="en-US" baseline="-25000" dirty="0" err="1" smtClean="0"/>
              <a:t>done</a:t>
            </a:r>
            <a:endParaRPr lang="en-US" baseline="-25000" dirty="0" smtClean="0"/>
          </a:p>
        </p:txBody>
      </p:sp>
      <p:grpSp>
        <p:nvGrpSpPr>
          <p:cNvPr id="303" name="Group 302"/>
          <p:cNvGrpSpPr/>
          <p:nvPr/>
        </p:nvGrpSpPr>
        <p:grpSpPr>
          <a:xfrm>
            <a:off x="2960588" y="1764122"/>
            <a:ext cx="561472" cy="477049"/>
            <a:chOff x="5655147" y="262650"/>
            <a:chExt cx="1097952" cy="914400"/>
          </a:xfrm>
        </p:grpSpPr>
        <p:cxnSp>
          <p:nvCxnSpPr>
            <p:cNvPr id="304" name="Straight Connector 303"/>
            <p:cNvCxnSpPr/>
            <p:nvPr/>
          </p:nvCxnSpPr>
          <p:spPr>
            <a:xfrm>
              <a:off x="5848608" y="1174293"/>
              <a:ext cx="386922" cy="0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5" name="Straight Connector 304"/>
            <p:cNvCxnSpPr/>
            <p:nvPr/>
          </p:nvCxnSpPr>
          <p:spPr>
            <a:xfrm>
              <a:off x="5848608" y="265407"/>
              <a:ext cx="0" cy="911643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6" name="Arc 305"/>
            <p:cNvSpPr/>
            <p:nvPr/>
          </p:nvSpPr>
          <p:spPr>
            <a:xfrm flipV="1">
              <a:off x="5655147" y="262650"/>
              <a:ext cx="1097952" cy="911643"/>
            </a:xfrm>
            <a:prstGeom prst="arc">
              <a:avLst/>
            </a:prstGeom>
            <a:ln w="28575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7" name="Arc 306"/>
            <p:cNvSpPr/>
            <p:nvPr/>
          </p:nvSpPr>
          <p:spPr>
            <a:xfrm>
              <a:off x="5655147" y="265407"/>
              <a:ext cx="1097952" cy="911643"/>
            </a:xfrm>
            <a:prstGeom prst="arc">
              <a:avLst/>
            </a:prstGeom>
            <a:ln w="28575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08" name="Straight Connector 307"/>
            <p:cNvCxnSpPr/>
            <p:nvPr/>
          </p:nvCxnSpPr>
          <p:spPr>
            <a:xfrm>
              <a:off x="5848608" y="265407"/>
              <a:ext cx="386922" cy="0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09" name="Straight Connector 308"/>
          <p:cNvCxnSpPr/>
          <p:nvPr/>
        </p:nvCxnSpPr>
        <p:spPr>
          <a:xfrm>
            <a:off x="2844881" y="1130203"/>
            <a:ext cx="0" cy="758293"/>
          </a:xfrm>
          <a:prstGeom prst="line">
            <a:avLst/>
          </a:prstGeom>
          <a:ln w="28575" cmpd="sng">
            <a:solidFill>
              <a:srgbClr val="000000"/>
            </a:solidFill>
            <a:headEnd type="oval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0" name="Straight Connector 309"/>
          <p:cNvCxnSpPr/>
          <p:nvPr/>
        </p:nvCxnSpPr>
        <p:spPr>
          <a:xfrm>
            <a:off x="2844881" y="1885028"/>
            <a:ext cx="214639" cy="0"/>
          </a:xfrm>
          <a:prstGeom prst="line">
            <a:avLst/>
          </a:prstGeom>
          <a:ln w="285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1" name="Straight Connector 310"/>
          <p:cNvCxnSpPr/>
          <p:nvPr/>
        </p:nvCxnSpPr>
        <p:spPr>
          <a:xfrm>
            <a:off x="2609931" y="1402428"/>
            <a:ext cx="0" cy="705143"/>
          </a:xfrm>
          <a:prstGeom prst="line">
            <a:avLst/>
          </a:prstGeom>
          <a:ln w="28575" cmpd="sng">
            <a:solidFill>
              <a:srgbClr val="000000"/>
            </a:solidFill>
            <a:headEnd type="oval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2" name="Straight Connector 311"/>
          <p:cNvCxnSpPr/>
          <p:nvPr/>
        </p:nvCxnSpPr>
        <p:spPr>
          <a:xfrm>
            <a:off x="2609931" y="2094578"/>
            <a:ext cx="449589" cy="0"/>
          </a:xfrm>
          <a:prstGeom prst="line">
            <a:avLst/>
          </a:prstGeom>
          <a:ln w="285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3" name="Straight Connector 312"/>
          <p:cNvCxnSpPr/>
          <p:nvPr/>
        </p:nvCxnSpPr>
        <p:spPr>
          <a:xfrm>
            <a:off x="3522060" y="1990816"/>
            <a:ext cx="1004604" cy="0"/>
          </a:xfrm>
          <a:prstGeom prst="line">
            <a:avLst/>
          </a:prstGeom>
          <a:ln w="285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4" name="Group 23"/>
          <p:cNvGrpSpPr/>
          <p:nvPr/>
        </p:nvGrpSpPr>
        <p:grpSpPr>
          <a:xfrm>
            <a:off x="4202165" y="4419279"/>
            <a:ext cx="709058" cy="484323"/>
            <a:chOff x="6475903" y="2143103"/>
            <a:chExt cx="1326878" cy="914400"/>
          </a:xfrm>
        </p:grpSpPr>
        <p:cxnSp>
          <p:nvCxnSpPr>
            <p:cNvPr id="387" name="Straight Connector 386"/>
            <p:cNvCxnSpPr/>
            <p:nvPr/>
          </p:nvCxnSpPr>
          <p:spPr>
            <a:xfrm>
              <a:off x="6804294" y="3054749"/>
              <a:ext cx="427131" cy="0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88" name="Arc 387"/>
            <p:cNvSpPr/>
            <p:nvPr/>
          </p:nvSpPr>
          <p:spPr>
            <a:xfrm flipV="1">
              <a:off x="6590729" y="2143995"/>
              <a:ext cx="1212052" cy="910754"/>
            </a:xfrm>
            <a:prstGeom prst="arc">
              <a:avLst/>
            </a:prstGeom>
            <a:ln w="28575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9" name="Arc 388"/>
            <p:cNvSpPr/>
            <p:nvPr/>
          </p:nvSpPr>
          <p:spPr>
            <a:xfrm>
              <a:off x="6590729" y="2146749"/>
              <a:ext cx="1212052" cy="910754"/>
            </a:xfrm>
            <a:prstGeom prst="arc">
              <a:avLst/>
            </a:prstGeom>
            <a:ln w="28575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90" name="Straight Connector 389"/>
            <p:cNvCxnSpPr/>
            <p:nvPr/>
          </p:nvCxnSpPr>
          <p:spPr>
            <a:xfrm>
              <a:off x="6804294" y="2146749"/>
              <a:ext cx="427131" cy="0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91" name="Arc 390"/>
            <p:cNvSpPr/>
            <p:nvPr/>
          </p:nvSpPr>
          <p:spPr>
            <a:xfrm flipV="1">
              <a:off x="6475903" y="2143103"/>
              <a:ext cx="656782" cy="910754"/>
            </a:xfrm>
            <a:prstGeom prst="arc">
              <a:avLst/>
            </a:prstGeom>
            <a:ln w="28575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2" name="Arc 391"/>
            <p:cNvSpPr/>
            <p:nvPr/>
          </p:nvSpPr>
          <p:spPr>
            <a:xfrm>
              <a:off x="6475903" y="2143995"/>
              <a:ext cx="656782" cy="910754"/>
            </a:xfrm>
            <a:prstGeom prst="arc">
              <a:avLst/>
            </a:prstGeom>
            <a:ln w="28575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6" name="TextBox 145"/>
          <p:cNvSpPr txBox="1"/>
          <p:nvPr/>
        </p:nvSpPr>
        <p:spPr>
          <a:xfrm>
            <a:off x="4591339" y="4777815"/>
            <a:ext cx="1039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clock</a:t>
            </a:r>
          </a:p>
        </p:txBody>
      </p:sp>
      <p:sp>
        <p:nvSpPr>
          <p:cNvPr id="148" name="Rectangle 147"/>
          <p:cNvSpPr/>
          <p:nvPr/>
        </p:nvSpPr>
        <p:spPr>
          <a:xfrm>
            <a:off x="5251280" y="4473280"/>
            <a:ext cx="859837" cy="828786"/>
          </a:xfrm>
          <a:prstGeom prst="rect">
            <a:avLst/>
          </a:prstGeom>
          <a:noFill/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TextBox 148"/>
          <p:cNvSpPr txBox="1"/>
          <p:nvPr/>
        </p:nvSpPr>
        <p:spPr>
          <a:xfrm>
            <a:off x="5196717" y="4463866"/>
            <a:ext cx="99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/>
              <a:t>D        Q</a:t>
            </a:r>
          </a:p>
        </p:txBody>
      </p:sp>
      <p:cxnSp>
        <p:nvCxnSpPr>
          <p:cNvPr id="150" name="Straight Connector 149"/>
          <p:cNvCxnSpPr/>
          <p:nvPr/>
        </p:nvCxnSpPr>
        <p:spPr>
          <a:xfrm>
            <a:off x="4557798" y="5096253"/>
            <a:ext cx="693482" cy="1895"/>
          </a:xfrm>
          <a:prstGeom prst="line">
            <a:avLst/>
          </a:prstGeom>
          <a:ln w="285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/>
          <p:nvPr/>
        </p:nvCxnSpPr>
        <p:spPr>
          <a:xfrm>
            <a:off x="6111117" y="4680351"/>
            <a:ext cx="881375" cy="5070"/>
          </a:xfrm>
          <a:prstGeom prst="line">
            <a:avLst/>
          </a:prstGeom>
          <a:ln w="285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52" name="Group 151"/>
          <p:cNvGrpSpPr/>
          <p:nvPr/>
        </p:nvGrpSpPr>
        <p:grpSpPr>
          <a:xfrm>
            <a:off x="5251280" y="4957253"/>
            <a:ext cx="142110" cy="293295"/>
            <a:chOff x="6639690" y="5410200"/>
            <a:chExt cx="142110" cy="293295"/>
          </a:xfrm>
        </p:grpSpPr>
        <p:cxnSp>
          <p:nvCxnSpPr>
            <p:cNvPr id="153" name="Straight Connector 152"/>
            <p:cNvCxnSpPr/>
            <p:nvPr/>
          </p:nvCxnSpPr>
          <p:spPr>
            <a:xfrm>
              <a:off x="6639691" y="5410200"/>
              <a:ext cx="142109" cy="152400"/>
            </a:xfrm>
            <a:prstGeom prst="line">
              <a:avLst/>
            </a:prstGeom>
            <a:ln w="28575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Straight Connector 153"/>
            <p:cNvCxnSpPr/>
            <p:nvPr/>
          </p:nvCxnSpPr>
          <p:spPr>
            <a:xfrm flipH="1">
              <a:off x="6639690" y="5551095"/>
              <a:ext cx="142109" cy="152400"/>
            </a:xfrm>
            <a:prstGeom prst="line">
              <a:avLst/>
            </a:prstGeom>
            <a:ln w="28575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5" name="TextBox 154"/>
          <p:cNvSpPr txBox="1"/>
          <p:nvPr/>
        </p:nvSpPr>
        <p:spPr>
          <a:xfrm>
            <a:off x="5349116" y="4844866"/>
            <a:ext cx="8936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/>
              <a:t>Green</a:t>
            </a:r>
            <a:endParaRPr lang="en-US" sz="2000" i="1" dirty="0"/>
          </a:p>
        </p:txBody>
      </p:sp>
      <p:cxnSp>
        <p:nvCxnSpPr>
          <p:cNvPr id="156" name="Straight Connector 155"/>
          <p:cNvCxnSpPr/>
          <p:nvPr/>
        </p:nvCxnSpPr>
        <p:spPr>
          <a:xfrm>
            <a:off x="7578587" y="4217297"/>
            <a:ext cx="0" cy="627569"/>
          </a:xfrm>
          <a:prstGeom prst="line">
            <a:avLst/>
          </a:prstGeom>
          <a:ln w="285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7" name="TextBox 156"/>
          <p:cNvSpPr txBox="1"/>
          <p:nvPr/>
        </p:nvSpPr>
        <p:spPr>
          <a:xfrm>
            <a:off x="7643497" y="4500755"/>
            <a:ext cx="8956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Green</a:t>
            </a:r>
          </a:p>
        </p:txBody>
      </p:sp>
      <p:cxnSp>
        <p:nvCxnSpPr>
          <p:cNvPr id="158" name="Straight Connector 157"/>
          <p:cNvCxnSpPr/>
          <p:nvPr/>
        </p:nvCxnSpPr>
        <p:spPr>
          <a:xfrm>
            <a:off x="4151365" y="4212904"/>
            <a:ext cx="0" cy="457200"/>
          </a:xfrm>
          <a:prstGeom prst="line">
            <a:avLst/>
          </a:prstGeom>
          <a:ln w="285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Connector 159"/>
          <p:cNvCxnSpPr/>
          <p:nvPr/>
        </p:nvCxnSpPr>
        <p:spPr>
          <a:xfrm>
            <a:off x="4151365" y="4216079"/>
            <a:ext cx="3427222" cy="4582"/>
          </a:xfrm>
          <a:prstGeom prst="line">
            <a:avLst/>
          </a:prstGeom>
          <a:ln w="285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/>
          <p:nvPr/>
        </p:nvCxnSpPr>
        <p:spPr>
          <a:xfrm>
            <a:off x="6267412" y="4960529"/>
            <a:ext cx="596553" cy="799"/>
          </a:xfrm>
          <a:prstGeom prst="line">
            <a:avLst/>
          </a:prstGeom>
          <a:ln w="285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62" name="Group 161"/>
          <p:cNvGrpSpPr/>
          <p:nvPr/>
        </p:nvGrpSpPr>
        <p:grpSpPr>
          <a:xfrm>
            <a:off x="6897431" y="4597156"/>
            <a:ext cx="561472" cy="477049"/>
            <a:chOff x="5655147" y="262650"/>
            <a:chExt cx="1097952" cy="914400"/>
          </a:xfrm>
        </p:grpSpPr>
        <p:cxnSp>
          <p:nvCxnSpPr>
            <p:cNvPr id="163" name="Straight Connector 162"/>
            <p:cNvCxnSpPr/>
            <p:nvPr/>
          </p:nvCxnSpPr>
          <p:spPr>
            <a:xfrm>
              <a:off x="5848608" y="1174293"/>
              <a:ext cx="386922" cy="0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Connector 163"/>
            <p:cNvCxnSpPr/>
            <p:nvPr/>
          </p:nvCxnSpPr>
          <p:spPr>
            <a:xfrm>
              <a:off x="5848608" y="265407"/>
              <a:ext cx="0" cy="911643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5" name="Arc 164"/>
            <p:cNvSpPr/>
            <p:nvPr/>
          </p:nvSpPr>
          <p:spPr>
            <a:xfrm flipV="1">
              <a:off x="5655147" y="262650"/>
              <a:ext cx="1097952" cy="911643"/>
            </a:xfrm>
            <a:prstGeom prst="arc">
              <a:avLst/>
            </a:prstGeom>
            <a:ln w="28575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Arc 165"/>
            <p:cNvSpPr/>
            <p:nvPr/>
          </p:nvSpPr>
          <p:spPr>
            <a:xfrm>
              <a:off x="5655147" y="265407"/>
              <a:ext cx="1097952" cy="911643"/>
            </a:xfrm>
            <a:prstGeom prst="arc">
              <a:avLst/>
            </a:prstGeom>
            <a:ln w="28575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6" name="Straight Connector 175"/>
            <p:cNvCxnSpPr/>
            <p:nvPr/>
          </p:nvCxnSpPr>
          <p:spPr>
            <a:xfrm>
              <a:off x="5848608" y="265407"/>
              <a:ext cx="386922" cy="0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77" name="Straight Connector 176"/>
          <p:cNvCxnSpPr/>
          <p:nvPr/>
        </p:nvCxnSpPr>
        <p:spPr>
          <a:xfrm>
            <a:off x="7458903" y="4844866"/>
            <a:ext cx="1004604" cy="0"/>
          </a:xfrm>
          <a:prstGeom prst="line">
            <a:avLst/>
          </a:prstGeom>
          <a:ln w="285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8" name="Oval 177"/>
          <p:cNvSpPr/>
          <p:nvPr/>
        </p:nvSpPr>
        <p:spPr>
          <a:xfrm>
            <a:off x="6870541" y="4905512"/>
            <a:ext cx="121951" cy="121951"/>
          </a:xfrm>
          <a:prstGeom prst="ellipse">
            <a:avLst/>
          </a:prstGeom>
          <a:noFill/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TextBox 178"/>
          <p:cNvSpPr txBox="1"/>
          <p:nvPr/>
        </p:nvSpPr>
        <p:spPr>
          <a:xfrm>
            <a:off x="6242786" y="4597156"/>
            <a:ext cx="7497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G</a:t>
            </a:r>
            <a:r>
              <a:rPr lang="en-US" baseline="-25000" dirty="0" err="1" smtClean="0"/>
              <a:t>done</a:t>
            </a:r>
            <a:endParaRPr lang="en-US" baseline="-25000" dirty="0" smtClean="0"/>
          </a:p>
        </p:txBody>
      </p:sp>
      <p:sp>
        <p:nvSpPr>
          <p:cNvPr id="180" name="TextBox 179"/>
          <p:cNvSpPr txBox="1"/>
          <p:nvPr/>
        </p:nvSpPr>
        <p:spPr>
          <a:xfrm>
            <a:off x="580383" y="3976365"/>
            <a:ext cx="1039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clock</a:t>
            </a:r>
          </a:p>
        </p:txBody>
      </p:sp>
      <p:sp>
        <p:nvSpPr>
          <p:cNvPr id="181" name="Rectangle 180"/>
          <p:cNvSpPr/>
          <p:nvPr/>
        </p:nvSpPr>
        <p:spPr>
          <a:xfrm>
            <a:off x="1306999" y="3719455"/>
            <a:ext cx="859837" cy="828786"/>
          </a:xfrm>
          <a:prstGeom prst="rect">
            <a:avLst/>
          </a:prstGeom>
          <a:noFill/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TextBox 181"/>
          <p:cNvSpPr txBox="1"/>
          <p:nvPr/>
        </p:nvSpPr>
        <p:spPr>
          <a:xfrm>
            <a:off x="1252436" y="3710041"/>
            <a:ext cx="99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/>
              <a:t>D        Q</a:t>
            </a:r>
          </a:p>
        </p:txBody>
      </p:sp>
      <p:cxnSp>
        <p:nvCxnSpPr>
          <p:cNvPr id="183" name="Straight Connector 182"/>
          <p:cNvCxnSpPr/>
          <p:nvPr/>
        </p:nvCxnSpPr>
        <p:spPr>
          <a:xfrm>
            <a:off x="613517" y="4342428"/>
            <a:ext cx="693482" cy="1895"/>
          </a:xfrm>
          <a:prstGeom prst="line">
            <a:avLst/>
          </a:prstGeom>
          <a:ln w="285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Connector 183"/>
          <p:cNvCxnSpPr/>
          <p:nvPr/>
        </p:nvCxnSpPr>
        <p:spPr>
          <a:xfrm>
            <a:off x="2166836" y="3926526"/>
            <a:ext cx="881375" cy="5070"/>
          </a:xfrm>
          <a:prstGeom prst="line">
            <a:avLst/>
          </a:prstGeom>
          <a:ln w="285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85" name="Group 184"/>
          <p:cNvGrpSpPr/>
          <p:nvPr/>
        </p:nvGrpSpPr>
        <p:grpSpPr>
          <a:xfrm>
            <a:off x="1306999" y="4203428"/>
            <a:ext cx="142110" cy="293295"/>
            <a:chOff x="6639690" y="5410200"/>
            <a:chExt cx="142110" cy="293295"/>
          </a:xfrm>
        </p:grpSpPr>
        <p:cxnSp>
          <p:nvCxnSpPr>
            <p:cNvPr id="186" name="Straight Connector 185"/>
            <p:cNvCxnSpPr/>
            <p:nvPr/>
          </p:nvCxnSpPr>
          <p:spPr>
            <a:xfrm>
              <a:off x="6639691" y="5410200"/>
              <a:ext cx="142109" cy="152400"/>
            </a:xfrm>
            <a:prstGeom prst="line">
              <a:avLst/>
            </a:prstGeom>
            <a:ln w="28575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flipH="1">
              <a:off x="6639690" y="5551095"/>
              <a:ext cx="142109" cy="152400"/>
            </a:xfrm>
            <a:prstGeom prst="line">
              <a:avLst/>
            </a:prstGeom>
            <a:ln w="28575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8" name="TextBox 187"/>
          <p:cNvSpPr txBox="1"/>
          <p:nvPr/>
        </p:nvSpPr>
        <p:spPr>
          <a:xfrm>
            <a:off x="1404836" y="4091041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/>
              <a:t>Red </a:t>
            </a:r>
            <a:endParaRPr lang="en-US" sz="2000" i="1" dirty="0"/>
          </a:p>
        </p:txBody>
      </p:sp>
      <p:cxnSp>
        <p:nvCxnSpPr>
          <p:cNvPr id="189" name="Straight Connector 188"/>
          <p:cNvCxnSpPr/>
          <p:nvPr/>
        </p:nvCxnSpPr>
        <p:spPr>
          <a:xfrm>
            <a:off x="3634306" y="3463472"/>
            <a:ext cx="0" cy="627569"/>
          </a:xfrm>
          <a:prstGeom prst="line">
            <a:avLst/>
          </a:prstGeom>
          <a:ln w="285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0" name="TextBox 189"/>
          <p:cNvSpPr txBox="1"/>
          <p:nvPr/>
        </p:nvSpPr>
        <p:spPr>
          <a:xfrm>
            <a:off x="3699216" y="3746930"/>
            <a:ext cx="6277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Red</a:t>
            </a:r>
          </a:p>
        </p:txBody>
      </p:sp>
      <p:cxnSp>
        <p:nvCxnSpPr>
          <p:cNvPr id="191" name="Straight Connector 190"/>
          <p:cNvCxnSpPr/>
          <p:nvPr/>
        </p:nvCxnSpPr>
        <p:spPr>
          <a:xfrm>
            <a:off x="1159617" y="3463472"/>
            <a:ext cx="0" cy="468124"/>
          </a:xfrm>
          <a:prstGeom prst="line">
            <a:avLst/>
          </a:prstGeom>
          <a:ln w="285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2" name="Straight Connector 191"/>
          <p:cNvCxnSpPr/>
          <p:nvPr/>
        </p:nvCxnSpPr>
        <p:spPr>
          <a:xfrm>
            <a:off x="1146917" y="3926526"/>
            <a:ext cx="169607" cy="1895"/>
          </a:xfrm>
          <a:prstGeom prst="line">
            <a:avLst/>
          </a:prstGeom>
          <a:ln w="285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3" name="Straight Connector 192"/>
          <p:cNvCxnSpPr/>
          <p:nvPr/>
        </p:nvCxnSpPr>
        <p:spPr>
          <a:xfrm flipV="1">
            <a:off x="1146917" y="3466835"/>
            <a:ext cx="2487389" cy="1"/>
          </a:xfrm>
          <a:prstGeom prst="line">
            <a:avLst/>
          </a:prstGeom>
          <a:ln w="285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4" name="Straight Connector 193"/>
          <p:cNvCxnSpPr/>
          <p:nvPr/>
        </p:nvCxnSpPr>
        <p:spPr>
          <a:xfrm>
            <a:off x="2323131" y="4206704"/>
            <a:ext cx="596553" cy="799"/>
          </a:xfrm>
          <a:prstGeom prst="line">
            <a:avLst/>
          </a:prstGeom>
          <a:ln w="285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95" name="Group 194"/>
          <p:cNvGrpSpPr/>
          <p:nvPr/>
        </p:nvGrpSpPr>
        <p:grpSpPr>
          <a:xfrm>
            <a:off x="2953150" y="3843331"/>
            <a:ext cx="561472" cy="477049"/>
            <a:chOff x="5655147" y="262650"/>
            <a:chExt cx="1097952" cy="914400"/>
          </a:xfrm>
        </p:grpSpPr>
        <p:cxnSp>
          <p:nvCxnSpPr>
            <p:cNvPr id="196" name="Straight Connector 195"/>
            <p:cNvCxnSpPr/>
            <p:nvPr/>
          </p:nvCxnSpPr>
          <p:spPr>
            <a:xfrm>
              <a:off x="5848608" y="1174293"/>
              <a:ext cx="386922" cy="0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7" name="Straight Connector 196"/>
            <p:cNvCxnSpPr/>
            <p:nvPr/>
          </p:nvCxnSpPr>
          <p:spPr>
            <a:xfrm>
              <a:off x="5848608" y="265407"/>
              <a:ext cx="0" cy="911643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8" name="Arc 197"/>
            <p:cNvSpPr/>
            <p:nvPr/>
          </p:nvSpPr>
          <p:spPr>
            <a:xfrm flipV="1">
              <a:off x="5655147" y="262650"/>
              <a:ext cx="1097952" cy="911643"/>
            </a:xfrm>
            <a:prstGeom prst="arc">
              <a:avLst/>
            </a:prstGeom>
            <a:ln w="28575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Arc 199"/>
            <p:cNvSpPr/>
            <p:nvPr/>
          </p:nvSpPr>
          <p:spPr>
            <a:xfrm>
              <a:off x="5655147" y="265407"/>
              <a:ext cx="1097952" cy="911643"/>
            </a:xfrm>
            <a:prstGeom prst="arc">
              <a:avLst/>
            </a:prstGeom>
            <a:ln w="28575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02" name="Straight Connector 201"/>
            <p:cNvCxnSpPr/>
            <p:nvPr/>
          </p:nvCxnSpPr>
          <p:spPr>
            <a:xfrm>
              <a:off x="5848608" y="265407"/>
              <a:ext cx="386922" cy="0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03" name="Straight Connector 202"/>
          <p:cNvCxnSpPr/>
          <p:nvPr/>
        </p:nvCxnSpPr>
        <p:spPr>
          <a:xfrm>
            <a:off x="3514622" y="4091041"/>
            <a:ext cx="738066" cy="0"/>
          </a:xfrm>
          <a:prstGeom prst="line">
            <a:avLst/>
          </a:prstGeom>
          <a:ln w="285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4" name="Oval 203"/>
          <p:cNvSpPr/>
          <p:nvPr/>
        </p:nvSpPr>
        <p:spPr>
          <a:xfrm>
            <a:off x="2926260" y="4151687"/>
            <a:ext cx="121951" cy="121951"/>
          </a:xfrm>
          <a:prstGeom prst="ellipse">
            <a:avLst/>
          </a:prstGeom>
          <a:noFill/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TextBox 204"/>
          <p:cNvSpPr txBox="1"/>
          <p:nvPr/>
        </p:nvSpPr>
        <p:spPr>
          <a:xfrm>
            <a:off x="2192674" y="3843331"/>
            <a:ext cx="6277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R</a:t>
            </a:r>
            <a:r>
              <a:rPr lang="en-US" baseline="-25000" dirty="0" err="1" smtClean="0"/>
              <a:t>done</a:t>
            </a:r>
            <a:endParaRPr lang="en-US" baseline="-25000" dirty="0" smtClean="0"/>
          </a:p>
        </p:txBody>
      </p:sp>
      <p:grpSp>
        <p:nvGrpSpPr>
          <p:cNvPr id="206" name="Group 205"/>
          <p:cNvGrpSpPr/>
          <p:nvPr/>
        </p:nvGrpSpPr>
        <p:grpSpPr>
          <a:xfrm>
            <a:off x="2953150" y="4569197"/>
            <a:ext cx="561472" cy="477049"/>
            <a:chOff x="5655147" y="262650"/>
            <a:chExt cx="1097952" cy="914400"/>
          </a:xfrm>
        </p:grpSpPr>
        <p:cxnSp>
          <p:nvCxnSpPr>
            <p:cNvPr id="207" name="Straight Connector 206"/>
            <p:cNvCxnSpPr/>
            <p:nvPr/>
          </p:nvCxnSpPr>
          <p:spPr>
            <a:xfrm>
              <a:off x="5848608" y="1174293"/>
              <a:ext cx="386922" cy="0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8" name="Straight Connector 207"/>
            <p:cNvCxnSpPr/>
            <p:nvPr/>
          </p:nvCxnSpPr>
          <p:spPr>
            <a:xfrm>
              <a:off x="5848608" y="265407"/>
              <a:ext cx="0" cy="911643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09" name="Arc 208"/>
            <p:cNvSpPr/>
            <p:nvPr/>
          </p:nvSpPr>
          <p:spPr>
            <a:xfrm flipV="1">
              <a:off x="5655147" y="262650"/>
              <a:ext cx="1097952" cy="911643"/>
            </a:xfrm>
            <a:prstGeom prst="arc">
              <a:avLst/>
            </a:prstGeom>
            <a:ln w="28575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Arc 209"/>
            <p:cNvSpPr/>
            <p:nvPr/>
          </p:nvSpPr>
          <p:spPr>
            <a:xfrm>
              <a:off x="5655147" y="265407"/>
              <a:ext cx="1097952" cy="911643"/>
            </a:xfrm>
            <a:prstGeom prst="arc">
              <a:avLst/>
            </a:prstGeom>
            <a:ln w="28575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11" name="Straight Connector 210"/>
            <p:cNvCxnSpPr/>
            <p:nvPr/>
          </p:nvCxnSpPr>
          <p:spPr>
            <a:xfrm>
              <a:off x="5848608" y="265407"/>
              <a:ext cx="386922" cy="0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12" name="Straight Connector 211"/>
          <p:cNvCxnSpPr/>
          <p:nvPr/>
        </p:nvCxnSpPr>
        <p:spPr>
          <a:xfrm>
            <a:off x="2837443" y="3935278"/>
            <a:ext cx="0" cy="758293"/>
          </a:xfrm>
          <a:prstGeom prst="line">
            <a:avLst/>
          </a:prstGeom>
          <a:ln w="28575" cmpd="sng">
            <a:solidFill>
              <a:srgbClr val="000000"/>
            </a:solidFill>
            <a:headEnd type="oval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3" name="Straight Connector 212"/>
          <p:cNvCxnSpPr/>
          <p:nvPr/>
        </p:nvCxnSpPr>
        <p:spPr>
          <a:xfrm>
            <a:off x="2837443" y="4690103"/>
            <a:ext cx="214639" cy="0"/>
          </a:xfrm>
          <a:prstGeom prst="line">
            <a:avLst/>
          </a:prstGeom>
          <a:ln w="285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4" name="Straight Connector 213"/>
          <p:cNvCxnSpPr/>
          <p:nvPr/>
        </p:nvCxnSpPr>
        <p:spPr>
          <a:xfrm>
            <a:off x="2602493" y="4207503"/>
            <a:ext cx="0" cy="705143"/>
          </a:xfrm>
          <a:prstGeom prst="line">
            <a:avLst/>
          </a:prstGeom>
          <a:ln w="28575" cmpd="sng">
            <a:solidFill>
              <a:srgbClr val="000000"/>
            </a:solidFill>
            <a:headEnd type="oval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6" name="Straight Connector 215"/>
          <p:cNvCxnSpPr/>
          <p:nvPr/>
        </p:nvCxnSpPr>
        <p:spPr>
          <a:xfrm>
            <a:off x="2602493" y="4899653"/>
            <a:ext cx="449589" cy="0"/>
          </a:xfrm>
          <a:prstGeom prst="line">
            <a:avLst/>
          </a:prstGeom>
          <a:ln w="285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7" name="Straight Connector 216"/>
          <p:cNvCxnSpPr/>
          <p:nvPr/>
        </p:nvCxnSpPr>
        <p:spPr>
          <a:xfrm>
            <a:off x="3514622" y="4795891"/>
            <a:ext cx="1004604" cy="0"/>
          </a:xfrm>
          <a:prstGeom prst="line">
            <a:avLst/>
          </a:prstGeom>
          <a:ln w="285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8" name="Straight Connector 217"/>
          <p:cNvCxnSpPr/>
          <p:nvPr/>
        </p:nvCxnSpPr>
        <p:spPr>
          <a:xfrm>
            <a:off x="4903840" y="4692329"/>
            <a:ext cx="346852" cy="167"/>
          </a:xfrm>
          <a:prstGeom prst="line">
            <a:avLst/>
          </a:prstGeom>
          <a:ln w="285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1" name="Straight Connector 230"/>
          <p:cNvCxnSpPr>
            <a:endCxn id="392" idx="2"/>
          </p:cNvCxnSpPr>
          <p:nvPr/>
        </p:nvCxnSpPr>
        <p:spPr>
          <a:xfrm>
            <a:off x="4138665" y="4660579"/>
            <a:ext cx="414472" cy="368"/>
          </a:xfrm>
          <a:prstGeom prst="line">
            <a:avLst/>
          </a:prstGeom>
          <a:ln w="285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9272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5B5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TextBox 278"/>
          <p:cNvSpPr txBox="1"/>
          <p:nvPr/>
        </p:nvSpPr>
        <p:spPr>
          <a:xfrm>
            <a:off x="2404059" y="1466200"/>
            <a:ext cx="1039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clock</a:t>
            </a:r>
          </a:p>
        </p:txBody>
      </p:sp>
      <p:sp>
        <p:nvSpPr>
          <p:cNvPr id="280" name="Rectangle 279"/>
          <p:cNvSpPr/>
          <p:nvPr/>
        </p:nvSpPr>
        <p:spPr>
          <a:xfrm>
            <a:off x="3064000" y="1193415"/>
            <a:ext cx="859837" cy="828786"/>
          </a:xfrm>
          <a:prstGeom prst="rect">
            <a:avLst/>
          </a:prstGeom>
          <a:noFill/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1" name="TextBox 280"/>
          <p:cNvSpPr txBox="1"/>
          <p:nvPr/>
        </p:nvSpPr>
        <p:spPr>
          <a:xfrm>
            <a:off x="3009437" y="1184001"/>
            <a:ext cx="99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/>
              <a:t>D        Q</a:t>
            </a:r>
          </a:p>
        </p:txBody>
      </p:sp>
      <p:cxnSp>
        <p:nvCxnSpPr>
          <p:cNvPr id="282" name="Straight Connector 281"/>
          <p:cNvCxnSpPr/>
          <p:nvPr/>
        </p:nvCxnSpPr>
        <p:spPr>
          <a:xfrm>
            <a:off x="2370518" y="1816388"/>
            <a:ext cx="693482" cy="1895"/>
          </a:xfrm>
          <a:prstGeom prst="line">
            <a:avLst/>
          </a:prstGeom>
          <a:ln w="285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3" name="Straight Connector 282"/>
          <p:cNvCxnSpPr/>
          <p:nvPr/>
        </p:nvCxnSpPr>
        <p:spPr>
          <a:xfrm>
            <a:off x="3923837" y="1400486"/>
            <a:ext cx="881375" cy="5070"/>
          </a:xfrm>
          <a:prstGeom prst="line">
            <a:avLst/>
          </a:prstGeom>
          <a:ln w="285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84" name="Group 283"/>
          <p:cNvGrpSpPr/>
          <p:nvPr/>
        </p:nvGrpSpPr>
        <p:grpSpPr>
          <a:xfrm>
            <a:off x="3064000" y="1677388"/>
            <a:ext cx="142110" cy="293295"/>
            <a:chOff x="6639690" y="5410200"/>
            <a:chExt cx="142110" cy="293295"/>
          </a:xfrm>
        </p:grpSpPr>
        <p:cxnSp>
          <p:nvCxnSpPr>
            <p:cNvPr id="285" name="Straight Connector 284"/>
            <p:cNvCxnSpPr/>
            <p:nvPr/>
          </p:nvCxnSpPr>
          <p:spPr>
            <a:xfrm>
              <a:off x="6639691" y="5410200"/>
              <a:ext cx="142109" cy="152400"/>
            </a:xfrm>
            <a:prstGeom prst="line">
              <a:avLst/>
            </a:prstGeom>
            <a:ln w="28575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6" name="Straight Connector 285"/>
            <p:cNvCxnSpPr/>
            <p:nvPr/>
          </p:nvCxnSpPr>
          <p:spPr>
            <a:xfrm flipH="1">
              <a:off x="6639690" y="5551095"/>
              <a:ext cx="142109" cy="152400"/>
            </a:xfrm>
            <a:prstGeom prst="line">
              <a:avLst/>
            </a:prstGeom>
            <a:ln w="28575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7" name="TextBox 286"/>
          <p:cNvSpPr txBox="1"/>
          <p:nvPr/>
        </p:nvSpPr>
        <p:spPr>
          <a:xfrm>
            <a:off x="3161837" y="1565001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/>
              <a:t>Red </a:t>
            </a:r>
            <a:endParaRPr lang="en-US" sz="2000" i="1" dirty="0"/>
          </a:p>
        </p:txBody>
      </p:sp>
      <p:cxnSp>
        <p:nvCxnSpPr>
          <p:cNvPr id="288" name="Straight Connector 287"/>
          <p:cNvCxnSpPr/>
          <p:nvPr/>
        </p:nvCxnSpPr>
        <p:spPr>
          <a:xfrm>
            <a:off x="5391307" y="937432"/>
            <a:ext cx="0" cy="627569"/>
          </a:xfrm>
          <a:prstGeom prst="line">
            <a:avLst/>
          </a:prstGeom>
          <a:ln w="285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9" name="TextBox 288"/>
          <p:cNvSpPr txBox="1"/>
          <p:nvPr/>
        </p:nvSpPr>
        <p:spPr>
          <a:xfrm>
            <a:off x="5456217" y="1220890"/>
            <a:ext cx="6277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Red</a:t>
            </a:r>
          </a:p>
        </p:txBody>
      </p:sp>
      <p:cxnSp>
        <p:nvCxnSpPr>
          <p:cNvPr id="290" name="Straight Connector 289"/>
          <p:cNvCxnSpPr/>
          <p:nvPr/>
        </p:nvCxnSpPr>
        <p:spPr>
          <a:xfrm flipH="1">
            <a:off x="1928760" y="932362"/>
            <a:ext cx="433" cy="350338"/>
          </a:xfrm>
          <a:prstGeom prst="line">
            <a:avLst/>
          </a:prstGeom>
          <a:ln w="285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1" name="Straight Connector 290"/>
          <p:cNvCxnSpPr>
            <a:stCxn id="131" idx="2"/>
          </p:cNvCxnSpPr>
          <p:nvPr/>
        </p:nvCxnSpPr>
        <p:spPr>
          <a:xfrm>
            <a:off x="2627849" y="1399992"/>
            <a:ext cx="435563" cy="3114"/>
          </a:xfrm>
          <a:prstGeom prst="line">
            <a:avLst/>
          </a:prstGeom>
          <a:ln w="285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2" name="Straight Connector 291"/>
          <p:cNvCxnSpPr/>
          <p:nvPr/>
        </p:nvCxnSpPr>
        <p:spPr>
          <a:xfrm>
            <a:off x="1919235" y="939800"/>
            <a:ext cx="3472072" cy="996"/>
          </a:xfrm>
          <a:prstGeom prst="line">
            <a:avLst/>
          </a:prstGeom>
          <a:ln w="285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3" name="Straight Connector 292"/>
          <p:cNvCxnSpPr/>
          <p:nvPr/>
        </p:nvCxnSpPr>
        <p:spPr>
          <a:xfrm>
            <a:off x="4080132" y="1680664"/>
            <a:ext cx="596553" cy="799"/>
          </a:xfrm>
          <a:prstGeom prst="line">
            <a:avLst/>
          </a:prstGeom>
          <a:ln w="285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94" name="Group 293"/>
          <p:cNvGrpSpPr/>
          <p:nvPr/>
        </p:nvGrpSpPr>
        <p:grpSpPr>
          <a:xfrm>
            <a:off x="4710151" y="1317291"/>
            <a:ext cx="561472" cy="477049"/>
            <a:chOff x="5655147" y="262650"/>
            <a:chExt cx="1097952" cy="914400"/>
          </a:xfrm>
        </p:grpSpPr>
        <p:cxnSp>
          <p:nvCxnSpPr>
            <p:cNvPr id="295" name="Straight Connector 294"/>
            <p:cNvCxnSpPr/>
            <p:nvPr/>
          </p:nvCxnSpPr>
          <p:spPr>
            <a:xfrm>
              <a:off x="5848608" y="1174293"/>
              <a:ext cx="386922" cy="0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6" name="Straight Connector 295"/>
            <p:cNvCxnSpPr/>
            <p:nvPr/>
          </p:nvCxnSpPr>
          <p:spPr>
            <a:xfrm>
              <a:off x="5848608" y="265407"/>
              <a:ext cx="0" cy="911643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97" name="Arc 296"/>
            <p:cNvSpPr/>
            <p:nvPr/>
          </p:nvSpPr>
          <p:spPr>
            <a:xfrm flipV="1">
              <a:off x="5655147" y="262650"/>
              <a:ext cx="1097952" cy="911643"/>
            </a:xfrm>
            <a:prstGeom prst="arc">
              <a:avLst/>
            </a:prstGeom>
            <a:ln w="28575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8" name="Arc 297"/>
            <p:cNvSpPr/>
            <p:nvPr/>
          </p:nvSpPr>
          <p:spPr>
            <a:xfrm>
              <a:off x="5655147" y="265407"/>
              <a:ext cx="1097952" cy="911643"/>
            </a:xfrm>
            <a:prstGeom prst="arc">
              <a:avLst/>
            </a:prstGeom>
            <a:ln w="28575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99" name="Straight Connector 298"/>
            <p:cNvCxnSpPr/>
            <p:nvPr/>
          </p:nvCxnSpPr>
          <p:spPr>
            <a:xfrm>
              <a:off x="5848608" y="265407"/>
              <a:ext cx="386922" cy="0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00" name="Straight Connector 299"/>
          <p:cNvCxnSpPr/>
          <p:nvPr/>
        </p:nvCxnSpPr>
        <p:spPr>
          <a:xfrm>
            <a:off x="5271623" y="1565001"/>
            <a:ext cx="1004604" cy="0"/>
          </a:xfrm>
          <a:prstGeom prst="line">
            <a:avLst/>
          </a:prstGeom>
          <a:ln w="285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1" name="Oval 300"/>
          <p:cNvSpPr/>
          <p:nvPr/>
        </p:nvSpPr>
        <p:spPr>
          <a:xfrm>
            <a:off x="4683261" y="1625647"/>
            <a:ext cx="121951" cy="121951"/>
          </a:xfrm>
          <a:prstGeom prst="ellipse">
            <a:avLst/>
          </a:prstGeom>
          <a:noFill/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2" name="TextBox 301"/>
          <p:cNvSpPr txBox="1"/>
          <p:nvPr/>
        </p:nvSpPr>
        <p:spPr>
          <a:xfrm>
            <a:off x="3949675" y="1317291"/>
            <a:ext cx="6277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R</a:t>
            </a:r>
            <a:r>
              <a:rPr lang="en-US" baseline="-25000" dirty="0" err="1" smtClean="0"/>
              <a:t>done</a:t>
            </a:r>
            <a:endParaRPr lang="en-US" baseline="-25000" dirty="0" smtClean="0"/>
          </a:p>
        </p:txBody>
      </p:sp>
      <p:grpSp>
        <p:nvGrpSpPr>
          <p:cNvPr id="303" name="Group 302"/>
          <p:cNvGrpSpPr/>
          <p:nvPr/>
        </p:nvGrpSpPr>
        <p:grpSpPr>
          <a:xfrm>
            <a:off x="4710151" y="2043157"/>
            <a:ext cx="561472" cy="477049"/>
            <a:chOff x="5655147" y="262650"/>
            <a:chExt cx="1097952" cy="914400"/>
          </a:xfrm>
        </p:grpSpPr>
        <p:cxnSp>
          <p:nvCxnSpPr>
            <p:cNvPr id="304" name="Straight Connector 303"/>
            <p:cNvCxnSpPr/>
            <p:nvPr/>
          </p:nvCxnSpPr>
          <p:spPr>
            <a:xfrm>
              <a:off x="5848608" y="1174293"/>
              <a:ext cx="386922" cy="0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5" name="Straight Connector 304"/>
            <p:cNvCxnSpPr/>
            <p:nvPr/>
          </p:nvCxnSpPr>
          <p:spPr>
            <a:xfrm>
              <a:off x="5848608" y="265407"/>
              <a:ext cx="0" cy="911643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6" name="Arc 305"/>
            <p:cNvSpPr/>
            <p:nvPr/>
          </p:nvSpPr>
          <p:spPr>
            <a:xfrm flipV="1">
              <a:off x="5655147" y="262650"/>
              <a:ext cx="1097952" cy="911643"/>
            </a:xfrm>
            <a:prstGeom prst="arc">
              <a:avLst/>
            </a:prstGeom>
            <a:ln w="28575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7" name="Arc 306"/>
            <p:cNvSpPr/>
            <p:nvPr/>
          </p:nvSpPr>
          <p:spPr>
            <a:xfrm>
              <a:off x="5655147" y="265407"/>
              <a:ext cx="1097952" cy="911643"/>
            </a:xfrm>
            <a:prstGeom prst="arc">
              <a:avLst/>
            </a:prstGeom>
            <a:ln w="28575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08" name="Straight Connector 307"/>
            <p:cNvCxnSpPr/>
            <p:nvPr/>
          </p:nvCxnSpPr>
          <p:spPr>
            <a:xfrm>
              <a:off x="5848608" y="265407"/>
              <a:ext cx="386922" cy="0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09" name="Straight Connector 308"/>
          <p:cNvCxnSpPr/>
          <p:nvPr/>
        </p:nvCxnSpPr>
        <p:spPr>
          <a:xfrm>
            <a:off x="4594444" y="1409238"/>
            <a:ext cx="0" cy="758293"/>
          </a:xfrm>
          <a:prstGeom prst="line">
            <a:avLst/>
          </a:prstGeom>
          <a:ln w="28575" cmpd="sng">
            <a:solidFill>
              <a:srgbClr val="000000"/>
            </a:solidFill>
            <a:headEnd type="oval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0" name="Straight Connector 309"/>
          <p:cNvCxnSpPr/>
          <p:nvPr/>
        </p:nvCxnSpPr>
        <p:spPr>
          <a:xfrm>
            <a:off x="4594444" y="2164063"/>
            <a:ext cx="214639" cy="0"/>
          </a:xfrm>
          <a:prstGeom prst="line">
            <a:avLst/>
          </a:prstGeom>
          <a:ln w="285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1" name="Straight Connector 310"/>
          <p:cNvCxnSpPr/>
          <p:nvPr/>
        </p:nvCxnSpPr>
        <p:spPr>
          <a:xfrm>
            <a:off x="4359494" y="1681463"/>
            <a:ext cx="0" cy="705143"/>
          </a:xfrm>
          <a:prstGeom prst="line">
            <a:avLst/>
          </a:prstGeom>
          <a:ln w="28575" cmpd="sng">
            <a:solidFill>
              <a:srgbClr val="000000"/>
            </a:solidFill>
            <a:headEnd type="oval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2" name="Straight Connector 311"/>
          <p:cNvCxnSpPr/>
          <p:nvPr/>
        </p:nvCxnSpPr>
        <p:spPr>
          <a:xfrm>
            <a:off x="4359494" y="2373613"/>
            <a:ext cx="449589" cy="0"/>
          </a:xfrm>
          <a:prstGeom prst="line">
            <a:avLst/>
          </a:prstGeom>
          <a:ln w="285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3" name="Straight Connector 312"/>
          <p:cNvCxnSpPr/>
          <p:nvPr/>
        </p:nvCxnSpPr>
        <p:spPr>
          <a:xfrm>
            <a:off x="5271623" y="2269851"/>
            <a:ext cx="1004604" cy="0"/>
          </a:xfrm>
          <a:prstGeom prst="line">
            <a:avLst/>
          </a:prstGeom>
          <a:ln w="285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29" name="Group 128"/>
          <p:cNvGrpSpPr/>
          <p:nvPr/>
        </p:nvGrpSpPr>
        <p:grpSpPr>
          <a:xfrm>
            <a:off x="1918791" y="1158324"/>
            <a:ext cx="709058" cy="484323"/>
            <a:chOff x="6475903" y="2143103"/>
            <a:chExt cx="1326878" cy="914400"/>
          </a:xfrm>
        </p:grpSpPr>
        <p:cxnSp>
          <p:nvCxnSpPr>
            <p:cNvPr id="130" name="Straight Connector 129"/>
            <p:cNvCxnSpPr/>
            <p:nvPr/>
          </p:nvCxnSpPr>
          <p:spPr>
            <a:xfrm>
              <a:off x="6804294" y="3054749"/>
              <a:ext cx="427131" cy="0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1" name="Arc 130"/>
            <p:cNvSpPr/>
            <p:nvPr/>
          </p:nvSpPr>
          <p:spPr>
            <a:xfrm flipV="1">
              <a:off x="6590729" y="2143995"/>
              <a:ext cx="1212052" cy="910754"/>
            </a:xfrm>
            <a:prstGeom prst="arc">
              <a:avLst/>
            </a:prstGeom>
            <a:ln w="28575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Arc 131"/>
            <p:cNvSpPr/>
            <p:nvPr/>
          </p:nvSpPr>
          <p:spPr>
            <a:xfrm>
              <a:off x="6590729" y="2146749"/>
              <a:ext cx="1212052" cy="910754"/>
            </a:xfrm>
            <a:prstGeom prst="arc">
              <a:avLst/>
            </a:prstGeom>
            <a:ln w="28575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3" name="Straight Connector 132"/>
            <p:cNvCxnSpPr/>
            <p:nvPr/>
          </p:nvCxnSpPr>
          <p:spPr>
            <a:xfrm>
              <a:off x="6804294" y="2146749"/>
              <a:ext cx="427131" cy="0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4" name="Arc 133"/>
            <p:cNvSpPr/>
            <p:nvPr/>
          </p:nvSpPr>
          <p:spPr>
            <a:xfrm flipV="1">
              <a:off x="6475903" y="2143103"/>
              <a:ext cx="656782" cy="910754"/>
            </a:xfrm>
            <a:prstGeom prst="arc">
              <a:avLst/>
            </a:prstGeom>
            <a:ln w="28575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Arc 134"/>
            <p:cNvSpPr/>
            <p:nvPr/>
          </p:nvSpPr>
          <p:spPr>
            <a:xfrm>
              <a:off x="6475903" y="2143995"/>
              <a:ext cx="656782" cy="910754"/>
            </a:xfrm>
            <a:prstGeom prst="arc">
              <a:avLst/>
            </a:prstGeom>
            <a:ln w="28575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44" name="Straight Connector 143"/>
          <p:cNvCxnSpPr/>
          <p:nvPr/>
        </p:nvCxnSpPr>
        <p:spPr>
          <a:xfrm>
            <a:off x="1925585" y="1295400"/>
            <a:ext cx="325027" cy="2931"/>
          </a:xfrm>
          <a:prstGeom prst="line">
            <a:avLst/>
          </a:prstGeom>
          <a:ln w="285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9" name="Straight Connector 158"/>
          <p:cNvCxnSpPr/>
          <p:nvPr/>
        </p:nvCxnSpPr>
        <p:spPr>
          <a:xfrm>
            <a:off x="1606550" y="1498600"/>
            <a:ext cx="647237" cy="6106"/>
          </a:xfrm>
          <a:prstGeom prst="line">
            <a:avLst/>
          </a:prstGeom>
          <a:ln w="285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0" name="TextBox 259"/>
          <p:cNvSpPr txBox="1"/>
          <p:nvPr/>
        </p:nvSpPr>
        <p:spPr>
          <a:xfrm>
            <a:off x="2404059" y="3510076"/>
            <a:ext cx="1039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clock</a:t>
            </a:r>
          </a:p>
        </p:txBody>
      </p:sp>
      <p:sp>
        <p:nvSpPr>
          <p:cNvPr id="262" name="Rectangle 261"/>
          <p:cNvSpPr/>
          <p:nvPr/>
        </p:nvSpPr>
        <p:spPr>
          <a:xfrm>
            <a:off x="3064000" y="3237291"/>
            <a:ext cx="859837" cy="828786"/>
          </a:xfrm>
          <a:prstGeom prst="rect">
            <a:avLst/>
          </a:prstGeom>
          <a:noFill/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" name="TextBox 262"/>
          <p:cNvSpPr txBox="1"/>
          <p:nvPr/>
        </p:nvSpPr>
        <p:spPr>
          <a:xfrm>
            <a:off x="3009437" y="3227877"/>
            <a:ext cx="99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/>
              <a:t>D        Q</a:t>
            </a:r>
          </a:p>
        </p:txBody>
      </p:sp>
      <p:cxnSp>
        <p:nvCxnSpPr>
          <p:cNvPr id="264" name="Straight Connector 263"/>
          <p:cNvCxnSpPr/>
          <p:nvPr/>
        </p:nvCxnSpPr>
        <p:spPr>
          <a:xfrm>
            <a:off x="2370518" y="3860264"/>
            <a:ext cx="693482" cy="1895"/>
          </a:xfrm>
          <a:prstGeom prst="line">
            <a:avLst/>
          </a:prstGeom>
          <a:ln w="285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5" name="Straight Connector 264"/>
          <p:cNvCxnSpPr/>
          <p:nvPr/>
        </p:nvCxnSpPr>
        <p:spPr>
          <a:xfrm>
            <a:off x="3923837" y="3444362"/>
            <a:ext cx="881375" cy="5070"/>
          </a:xfrm>
          <a:prstGeom prst="line">
            <a:avLst/>
          </a:prstGeom>
          <a:ln w="285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66" name="Group 265"/>
          <p:cNvGrpSpPr/>
          <p:nvPr/>
        </p:nvGrpSpPr>
        <p:grpSpPr>
          <a:xfrm>
            <a:off x="3064000" y="3721264"/>
            <a:ext cx="142110" cy="293295"/>
            <a:chOff x="6639690" y="5410200"/>
            <a:chExt cx="142110" cy="293295"/>
          </a:xfrm>
        </p:grpSpPr>
        <p:cxnSp>
          <p:nvCxnSpPr>
            <p:cNvPr id="343" name="Straight Connector 342"/>
            <p:cNvCxnSpPr/>
            <p:nvPr/>
          </p:nvCxnSpPr>
          <p:spPr>
            <a:xfrm>
              <a:off x="6639691" y="5410200"/>
              <a:ext cx="142109" cy="152400"/>
            </a:xfrm>
            <a:prstGeom prst="line">
              <a:avLst/>
            </a:prstGeom>
            <a:ln w="28575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4" name="Straight Connector 343"/>
            <p:cNvCxnSpPr/>
            <p:nvPr/>
          </p:nvCxnSpPr>
          <p:spPr>
            <a:xfrm flipH="1">
              <a:off x="6639690" y="5551095"/>
              <a:ext cx="142109" cy="152400"/>
            </a:xfrm>
            <a:prstGeom prst="line">
              <a:avLst/>
            </a:prstGeom>
            <a:ln w="28575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7" name="TextBox 266"/>
          <p:cNvSpPr txBox="1"/>
          <p:nvPr/>
        </p:nvSpPr>
        <p:spPr>
          <a:xfrm>
            <a:off x="3161836" y="3608877"/>
            <a:ext cx="8984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/>
              <a:t>Green</a:t>
            </a:r>
            <a:endParaRPr lang="en-US" sz="2000" i="1" dirty="0"/>
          </a:p>
        </p:txBody>
      </p:sp>
      <p:cxnSp>
        <p:nvCxnSpPr>
          <p:cNvPr id="268" name="Straight Connector 267"/>
          <p:cNvCxnSpPr/>
          <p:nvPr/>
        </p:nvCxnSpPr>
        <p:spPr>
          <a:xfrm>
            <a:off x="5391307" y="2981308"/>
            <a:ext cx="0" cy="627569"/>
          </a:xfrm>
          <a:prstGeom prst="line">
            <a:avLst/>
          </a:prstGeom>
          <a:ln w="285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9" name="TextBox 268"/>
          <p:cNvSpPr txBox="1"/>
          <p:nvPr/>
        </p:nvSpPr>
        <p:spPr>
          <a:xfrm>
            <a:off x="5456217" y="3264766"/>
            <a:ext cx="9035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Green</a:t>
            </a:r>
          </a:p>
        </p:txBody>
      </p:sp>
      <p:cxnSp>
        <p:nvCxnSpPr>
          <p:cNvPr id="270" name="Straight Connector 269"/>
          <p:cNvCxnSpPr/>
          <p:nvPr/>
        </p:nvCxnSpPr>
        <p:spPr>
          <a:xfrm>
            <a:off x="1929194" y="2976238"/>
            <a:ext cx="1206" cy="376562"/>
          </a:xfrm>
          <a:prstGeom prst="line">
            <a:avLst/>
          </a:prstGeom>
          <a:ln w="285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1" name="Straight Connector 270"/>
          <p:cNvCxnSpPr>
            <a:stCxn id="328" idx="2"/>
          </p:cNvCxnSpPr>
          <p:nvPr/>
        </p:nvCxnSpPr>
        <p:spPr>
          <a:xfrm>
            <a:off x="2627849" y="3443868"/>
            <a:ext cx="435563" cy="3114"/>
          </a:xfrm>
          <a:prstGeom prst="line">
            <a:avLst/>
          </a:prstGeom>
          <a:ln w="285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5" name="Straight Connector 274"/>
          <p:cNvCxnSpPr/>
          <p:nvPr/>
        </p:nvCxnSpPr>
        <p:spPr>
          <a:xfrm>
            <a:off x="1919235" y="2983676"/>
            <a:ext cx="3472072" cy="996"/>
          </a:xfrm>
          <a:prstGeom prst="line">
            <a:avLst/>
          </a:prstGeom>
          <a:ln w="285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7" name="Straight Connector 276"/>
          <p:cNvCxnSpPr/>
          <p:nvPr/>
        </p:nvCxnSpPr>
        <p:spPr>
          <a:xfrm>
            <a:off x="4080132" y="3724540"/>
            <a:ext cx="596553" cy="799"/>
          </a:xfrm>
          <a:prstGeom prst="line">
            <a:avLst/>
          </a:prstGeom>
          <a:ln w="285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14" name="Group 313"/>
          <p:cNvGrpSpPr/>
          <p:nvPr/>
        </p:nvGrpSpPr>
        <p:grpSpPr>
          <a:xfrm>
            <a:off x="4710151" y="3361167"/>
            <a:ext cx="561472" cy="477049"/>
            <a:chOff x="5655147" y="262650"/>
            <a:chExt cx="1097952" cy="914400"/>
          </a:xfrm>
        </p:grpSpPr>
        <p:cxnSp>
          <p:nvCxnSpPr>
            <p:cNvPr id="338" name="Straight Connector 337"/>
            <p:cNvCxnSpPr/>
            <p:nvPr/>
          </p:nvCxnSpPr>
          <p:spPr>
            <a:xfrm>
              <a:off x="5848608" y="1174293"/>
              <a:ext cx="386922" cy="0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9" name="Straight Connector 338"/>
            <p:cNvCxnSpPr/>
            <p:nvPr/>
          </p:nvCxnSpPr>
          <p:spPr>
            <a:xfrm>
              <a:off x="5848608" y="265407"/>
              <a:ext cx="0" cy="911643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40" name="Arc 339"/>
            <p:cNvSpPr/>
            <p:nvPr/>
          </p:nvSpPr>
          <p:spPr>
            <a:xfrm flipV="1">
              <a:off x="5655147" y="262650"/>
              <a:ext cx="1097952" cy="911643"/>
            </a:xfrm>
            <a:prstGeom prst="arc">
              <a:avLst/>
            </a:prstGeom>
            <a:ln w="28575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1" name="Arc 340"/>
            <p:cNvSpPr/>
            <p:nvPr/>
          </p:nvSpPr>
          <p:spPr>
            <a:xfrm>
              <a:off x="5655147" y="265407"/>
              <a:ext cx="1097952" cy="911643"/>
            </a:xfrm>
            <a:prstGeom prst="arc">
              <a:avLst/>
            </a:prstGeom>
            <a:ln w="28575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42" name="Straight Connector 341"/>
            <p:cNvCxnSpPr/>
            <p:nvPr/>
          </p:nvCxnSpPr>
          <p:spPr>
            <a:xfrm>
              <a:off x="5848608" y="265407"/>
              <a:ext cx="386922" cy="0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15" name="Straight Connector 314"/>
          <p:cNvCxnSpPr/>
          <p:nvPr/>
        </p:nvCxnSpPr>
        <p:spPr>
          <a:xfrm>
            <a:off x="5271623" y="3608877"/>
            <a:ext cx="1004604" cy="0"/>
          </a:xfrm>
          <a:prstGeom prst="line">
            <a:avLst/>
          </a:prstGeom>
          <a:ln w="285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6" name="Oval 315"/>
          <p:cNvSpPr/>
          <p:nvPr/>
        </p:nvSpPr>
        <p:spPr>
          <a:xfrm>
            <a:off x="4683261" y="3669523"/>
            <a:ext cx="121951" cy="121951"/>
          </a:xfrm>
          <a:prstGeom prst="ellipse">
            <a:avLst/>
          </a:prstGeom>
          <a:noFill/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7" name="TextBox 316"/>
          <p:cNvSpPr txBox="1"/>
          <p:nvPr/>
        </p:nvSpPr>
        <p:spPr>
          <a:xfrm>
            <a:off x="3949675" y="3361167"/>
            <a:ext cx="812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G</a:t>
            </a:r>
            <a:r>
              <a:rPr lang="en-US" baseline="-25000" dirty="0" err="1" smtClean="0"/>
              <a:t>done</a:t>
            </a:r>
            <a:endParaRPr lang="en-US" baseline="-25000" dirty="0" smtClean="0"/>
          </a:p>
        </p:txBody>
      </p:sp>
      <p:grpSp>
        <p:nvGrpSpPr>
          <p:cNvPr id="318" name="Group 317"/>
          <p:cNvGrpSpPr/>
          <p:nvPr/>
        </p:nvGrpSpPr>
        <p:grpSpPr>
          <a:xfrm>
            <a:off x="4710151" y="4087033"/>
            <a:ext cx="561472" cy="477049"/>
            <a:chOff x="5655147" y="262650"/>
            <a:chExt cx="1097952" cy="914400"/>
          </a:xfrm>
        </p:grpSpPr>
        <p:cxnSp>
          <p:nvCxnSpPr>
            <p:cNvPr id="333" name="Straight Connector 332"/>
            <p:cNvCxnSpPr/>
            <p:nvPr/>
          </p:nvCxnSpPr>
          <p:spPr>
            <a:xfrm>
              <a:off x="5848608" y="1174293"/>
              <a:ext cx="386922" cy="0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4" name="Straight Connector 333"/>
            <p:cNvCxnSpPr/>
            <p:nvPr/>
          </p:nvCxnSpPr>
          <p:spPr>
            <a:xfrm>
              <a:off x="5848608" y="265407"/>
              <a:ext cx="0" cy="911643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35" name="Arc 334"/>
            <p:cNvSpPr/>
            <p:nvPr/>
          </p:nvSpPr>
          <p:spPr>
            <a:xfrm flipV="1">
              <a:off x="5655147" y="262650"/>
              <a:ext cx="1097952" cy="911643"/>
            </a:xfrm>
            <a:prstGeom prst="arc">
              <a:avLst/>
            </a:prstGeom>
            <a:ln w="28575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6" name="Arc 335"/>
            <p:cNvSpPr/>
            <p:nvPr/>
          </p:nvSpPr>
          <p:spPr>
            <a:xfrm>
              <a:off x="5655147" y="265407"/>
              <a:ext cx="1097952" cy="911643"/>
            </a:xfrm>
            <a:prstGeom prst="arc">
              <a:avLst/>
            </a:prstGeom>
            <a:ln w="28575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37" name="Straight Connector 336"/>
            <p:cNvCxnSpPr/>
            <p:nvPr/>
          </p:nvCxnSpPr>
          <p:spPr>
            <a:xfrm>
              <a:off x="5848608" y="265407"/>
              <a:ext cx="386922" cy="0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19" name="Straight Connector 318"/>
          <p:cNvCxnSpPr/>
          <p:nvPr/>
        </p:nvCxnSpPr>
        <p:spPr>
          <a:xfrm>
            <a:off x="4594444" y="3453114"/>
            <a:ext cx="0" cy="758293"/>
          </a:xfrm>
          <a:prstGeom prst="line">
            <a:avLst/>
          </a:prstGeom>
          <a:ln w="28575" cmpd="sng">
            <a:solidFill>
              <a:srgbClr val="000000"/>
            </a:solidFill>
            <a:headEnd type="oval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0" name="Straight Connector 319"/>
          <p:cNvCxnSpPr/>
          <p:nvPr/>
        </p:nvCxnSpPr>
        <p:spPr>
          <a:xfrm>
            <a:off x="4594444" y="4207939"/>
            <a:ext cx="214639" cy="0"/>
          </a:xfrm>
          <a:prstGeom prst="line">
            <a:avLst/>
          </a:prstGeom>
          <a:ln w="285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1" name="Straight Connector 320"/>
          <p:cNvCxnSpPr/>
          <p:nvPr/>
        </p:nvCxnSpPr>
        <p:spPr>
          <a:xfrm>
            <a:off x="4359494" y="3725339"/>
            <a:ext cx="0" cy="705143"/>
          </a:xfrm>
          <a:prstGeom prst="line">
            <a:avLst/>
          </a:prstGeom>
          <a:ln w="28575" cmpd="sng">
            <a:solidFill>
              <a:srgbClr val="000000"/>
            </a:solidFill>
            <a:headEnd type="oval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2" name="Straight Connector 321"/>
          <p:cNvCxnSpPr/>
          <p:nvPr/>
        </p:nvCxnSpPr>
        <p:spPr>
          <a:xfrm>
            <a:off x="4359494" y="4417489"/>
            <a:ext cx="449589" cy="0"/>
          </a:xfrm>
          <a:prstGeom prst="line">
            <a:avLst/>
          </a:prstGeom>
          <a:ln w="285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3" name="Straight Connector 322"/>
          <p:cNvCxnSpPr/>
          <p:nvPr/>
        </p:nvCxnSpPr>
        <p:spPr>
          <a:xfrm>
            <a:off x="5271623" y="4313727"/>
            <a:ext cx="1004604" cy="0"/>
          </a:xfrm>
          <a:prstGeom prst="line">
            <a:avLst/>
          </a:prstGeom>
          <a:ln w="285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24" name="Group 323"/>
          <p:cNvGrpSpPr/>
          <p:nvPr/>
        </p:nvGrpSpPr>
        <p:grpSpPr>
          <a:xfrm>
            <a:off x="1918791" y="3202200"/>
            <a:ext cx="709058" cy="484323"/>
            <a:chOff x="6475903" y="2143103"/>
            <a:chExt cx="1326878" cy="914400"/>
          </a:xfrm>
        </p:grpSpPr>
        <p:cxnSp>
          <p:nvCxnSpPr>
            <p:cNvPr id="327" name="Straight Connector 326"/>
            <p:cNvCxnSpPr/>
            <p:nvPr/>
          </p:nvCxnSpPr>
          <p:spPr>
            <a:xfrm>
              <a:off x="6804294" y="3054749"/>
              <a:ext cx="427131" cy="0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28" name="Arc 327"/>
            <p:cNvSpPr/>
            <p:nvPr/>
          </p:nvSpPr>
          <p:spPr>
            <a:xfrm flipV="1">
              <a:off x="6590729" y="2143995"/>
              <a:ext cx="1212052" cy="910754"/>
            </a:xfrm>
            <a:prstGeom prst="arc">
              <a:avLst/>
            </a:prstGeom>
            <a:ln w="28575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9" name="Arc 328"/>
            <p:cNvSpPr/>
            <p:nvPr/>
          </p:nvSpPr>
          <p:spPr>
            <a:xfrm>
              <a:off x="6590729" y="2146749"/>
              <a:ext cx="1212052" cy="910754"/>
            </a:xfrm>
            <a:prstGeom prst="arc">
              <a:avLst/>
            </a:prstGeom>
            <a:ln w="28575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30" name="Straight Connector 329"/>
            <p:cNvCxnSpPr/>
            <p:nvPr/>
          </p:nvCxnSpPr>
          <p:spPr>
            <a:xfrm>
              <a:off x="6804294" y="2146749"/>
              <a:ext cx="427131" cy="0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31" name="Arc 330"/>
            <p:cNvSpPr/>
            <p:nvPr/>
          </p:nvSpPr>
          <p:spPr>
            <a:xfrm flipV="1">
              <a:off x="6475903" y="2143103"/>
              <a:ext cx="656782" cy="910754"/>
            </a:xfrm>
            <a:prstGeom prst="arc">
              <a:avLst/>
            </a:prstGeom>
            <a:ln w="28575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2" name="Arc 331"/>
            <p:cNvSpPr/>
            <p:nvPr/>
          </p:nvSpPr>
          <p:spPr>
            <a:xfrm>
              <a:off x="6475903" y="2143995"/>
              <a:ext cx="656782" cy="910754"/>
            </a:xfrm>
            <a:prstGeom prst="arc">
              <a:avLst/>
            </a:prstGeom>
            <a:ln w="28575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325" name="Straight Connector 324"/>
          <p:cNvCxnSpPr/>
          <p:nvPr/>
        </p:nvCxnSpPr>
        <p:spPr>
          <a:xfrm>
            <a:off x="1925585" y="3339276"/>
            <a:ext cx="325027" cy="2931"/>
          </a:xfrm>
          <a:prstGeom prst="line">
            <a:avLst/>
          </a:prstGeom>
          <a:ln w="285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6" name="Straight Connector 325"/>
          <p:cNvCxnSpPr/>
          <p:nvPr/>
        </p:nvCxnSpPr>
        <p:spPr>
          <a:xfrm>
            <a:off x="1628775" y="3543300"/>
            <a:ext cx="625012" cy="5282"/>
          </a:xfrm>
          <a:prstGeom prst="line">
            <a:avLst/>
          </a:prstGeom>
          <a:ln w="285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6" name="TextBox 345"/>
          <p:cNvSpPr txBox="1"/>
          <p:nvPr/>
        </p:nvSpPr>
        <p:spPr>
          <a:xfrm>
            <a:off x="2404059" y="5553952"/>
            <a:ext cx="1039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clock</a:t>
            </a:r>
          </a:p>
        </p:txBody>
      </p:sp>
      <p:sp>
        <p:nvSpPr>
          <p:cNvPr id="347" name="Rectangle 346"/>
          <p:cNvSpPr/>
          <p:nvPr/>
        </p:nvSpPr>
        <p:spPr>
          <a:xfrm>
            <a:off x="3064000" y="5281167"/>
            <a:ext cx="859837" cy="828786"/>
          </a:xfrm>
          <a:prstGeom prst="rect">
            <a:avLst/>
          </a:prstGeom>
          <a:noFill/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8" name="TextBox 347"/>
          <p:cNvSpPr txBox="1"/>
          <p:nvPr/>
        </p:nvSpPr>
        <p:spPr>
          <a:xfrm>
            <a:off x="3009437" y="5271753"/>
            <a:ext cx="99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/>
              <a:t>D        Q</a:t>
            </a:r>
          </a:p>
        </p:txBody>
      </p:sp>
      <p:cxnSp>
        <p:nvCxnSpPr>
          <p:cNvPr id="349" name="Straight Connector 348"/>
          <p:cNvCxnSpPr/>
          <p:nvPr/>
        </p:nvCxnSpPr>
        <p:spPr>
          <a:xfrm>
            <a:off x="2370518" y="5904140"/>
            <a:ext cx="693482" cy="1895"/>
          </a:xfrm>
          <a:prstGeom prst="line">
            <a:avLst/>
          </a:prstGeom>
          <a:ln w="285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0" name="Straight Connector 349"/>
          <p:cNvCxnSpPr/>
          <p:nvPr/>
        </p:nvCxnSpPr>
        <p:spPr>
          <a:xfrm>
            <a:off x="3923837" y="5488238"/>
            <a:ext cx="881375" cy="5070"/>
          </a:xfrm>
          <a:prstGeom prst="line">
            <a:avLst/>
          </a:prstGeom>
          <a:ln w="285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51" name="Group 350"/>
          <p:cNvGrpSpPr/>
          <p:nvPr/>
        </p:nvGrpSpPr>
        <p:grpSpPr>
          <a:xfrm>
            <a:off x="3064000" y="5765140"/>
            <a:ext cx="142110" cy="293295"/>
            <a:chOff x="6639690" y="5410200"/>
            <a:chExt cx="142110" cy="293295"/>
          </a:xfrm>
        </p:grpSpPr>
        <p:cxnSp>
          <p:nvCxnSpPr>
            <p:cNvPr id="394" name="Straight Connector 393"/>
            <p:cNvCxnSpPr/>
            <p:nvPr/>
          </p:nvCxnSpPr>
          <p:spPr>
            <a:xfrm>
              <a:off x="6639691" y="5410200"/>
              <a:ext cx="142109" cy="152400"/>
            </a:xfrm>
            <a:prstGeom prst="line">
              <a:avLst/>
            </a:prstGeom>
            <a:ln w="28575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5" name="Straight Connector 394"/>
            <p:cNvCxnSpPr/>
            <p:nvPr/>
          </p:nvCxnSpPr>
          <p:spPr>
            <a:xfrm flipH="1">
              <a:off x="6639690" y="5551095"/>
              <a:ext cx="142109" cy="152400"/>
            </a:xfrm>
            <a:prstGeom prst="line">
              <a:avLst/>
            </a:prstGeom>
            <a:ln w="28575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2" name="TextBox 351"/>
          <p:cNvSpPr txBox="1"/>
          <p:nvPr/>
        </p:nvSpPr>
        <p:spPr>
          <a:xfrm>
            <a:off x="3113732" y="5652753"/>
            <a:ext cx="11774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/>
              <a:t>Yellow</a:t>
            </a:r>
            <a:endParaRPr lang="en-US" sz="2000" i="1" dirty="0"/>
          </a:p>
        </p:txBody>
      </p:sp>
      <p:cxnSp>
        <p:nvCxnSpPr>
          <p:cNvPr id="353" name="Straight Connector 352"/>
          <p:cNvCxnSpPr/>
          <p:nvPr/>
        </p:nvCxnSpPr>
        <p:spPr>
          <a:xfrm>
            <a:off x="5391307" y="5025184"/>
            <a:ext cx="0" cy="627569"/>
          </a:xfrm>
          <a:prstGeom prst="line">
            <a:avLst/>
          </a:prstGeom>
          <a:ln w="285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4" name="TextBox 353"/>
          <p:cNvSpPr txBox="1"/>
          <p:nvPr/>
        </p:nvSpPr>
        <p:spPr>
          <a:xfrm>
            <a:off x="5456217" y="5308642"/>
            <a:ext cx="103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Yellow</a:t>
            </a:r>
          </a:p>
        </p:txBody>
      </p:sp>
      <p:cxnSp>
        <p:nvCxnSpPr>
          <p:cNvPr id="355" name="Straight Connector 354"/>
          <p:cNvCxnSpPr/>
          <p:nvPr/>
        </p:nvCxnSpPr>
        <p:spPr>
          <a:xfrm>
            <a:off x="1929194" y="5020114"/>
            <a:ext cx="4381" cy="364686"/>
          </a:xfrm>
          <a:prstGeom prst="line">
            <a:avLst/>
          </a:prstGeom>
          <a:ln w="285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6" name="Straight Connector 355"/>
          <p:cNvCxnSpPr>
            <a:stCxn id="373" idx="2"/>
          </p:cNvCxnSpPr>
          <p:nvPr/>
        </p:nvCxnSpPr>
        <p:spPr>
          <a:xfrm>
            <a:off x="2627849" y="5487744"/>
            <a:ext cx="435563" cy="3114"/>
          </a:xfrm>
          <a:prstGeom prst="line">
            <a:avLst/>
          </a:prstGeom>
          <a:ln w="285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7" name="Straight Connector 356"/>
          <p:cNvCxnSpPr/>
          <p:nvPr/>
        </p:nvCxnSpPr>
        <p:spPr>
          <a:xfrm>
            <a:off x="1919235" y="5027552"/>
            <a:ext cx="3472072" cy="996"/>
          </a:xfrm>
          <a:prstGeom prst="line">
            <a:avLst/>
          </a:prstGeom>
          <a:ln w="285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8" name="Straight Connector 357"/>
          <p:cNvCxnSpPr/>
          <p:nvPr/>
        </p:nvCxnSpPr>
        <p:spPr>
          <a:xfrm>
            <a:off x="4080132" y="5768416"/>
            <a:ext cx="596553" cy="799"/>
          </a:xfrm>
          <a:prstGeom prst="line">
            <a:avLst/>
          </a:prstGeom>
          <a:ln w="285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59" name="Group 358"/>
          <p:cNvGrpSpPr/>
          <p:nvPr/>
        </p:nvGrpSpPr>
        <p:grpSpPr>
          <a:xfrm>
            <a:off x="4710151" y="5405043"/>
            <a:ext cx="561472" cy="477049"/>
            <a:chOff x="5655147" y="262650"/>
            <a:chExt cx="1097952" cy="914400"/>
          </a:xfrm>
        </p:grpSpPr>
        <p:cxnSp>
          <p:nvCxnSpPr>
            <p:cNvPr id="383" name="Straight Connector 382"/>
            <p:cNvCxnSpPr/>
            <p:nvPr/>
          </p:nvCxnSpPr>
          <p:spPr>
            <a:xfrm>
              <a:off x="5848608" y="1174293"/>
              <a:ext cx="386922" cy="0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4" name="Straight Connector 383"/>
            <p:cNvCxnSpPr/>
            <p:nvPr/>
          </p:nvCxnSpPr>
          <p:spPr>
            <a:xfrm>
              <a:off x="5848608" y="265407"/>
              <a:ext cx="0" cy="911643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85" name="Arc 384"/>
            <p:cNvSpPr/>
            <p:nvPr/>
          </p:nvSpPr>
          <p:spPr>
            <a:xfrm flipV="1">
              <a:off x="5655147" y="262650"/>
              <a:ext cx="1097952" cy="911643"/>
            </a:xfrm>
            <a:prstGeom prst="arc">
              <a:avLst/>
            </a:prstGeom>
            <a:ln w="28575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6" name="Arc 385"/>
            <p:cNvSpPr/>
            <p:nvPr/>
          </p:nvSpPr>
          <p:spPr>
            <a:xfrm>
              <a:off x="5655147" y="265407"/>
              <a:ext cx="1097952" cy="911643"/>
            </a:xfrm>
            <a:prstGeom prst="arc">
              <a:avLst/>
            </a:prstGeom>
            <a:ln w="28575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93" name="Straight Connector 392"/>
            <p:cNvCxnSpPr/>
            <p:nvPr/>
          </p:nvCxnSpPr>
          <p:spPr>
            <a:xfrm>
              <a:off x="5848608" y="265407"/>
              <a:ext cx="386922" cy="0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60" name="Straight Connector 359"/>
          <p:cNvCxnSpPr/>
          <p:nvPr/>
        </p:nvCxnSpPr>
        <p:spPr>
          <a:xfrm>
            <a:off x="5271623" y="5652753"/>
            <a:ext cx="1004604" cy="0"/>
          </a:xfrm>
          <a:prstGeom prst="line">
            <a:avLst/>
          </a:prstGeom>
          <a:ln w="285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1" name="Oval 360"/>
          <p:cNvSpPr/>
          <p:nvPr/>
        </p:nvSpPr>
        <p:spPr>
          <a:xfrm>
            <a:off x="4683261" y="5713399"/>
            <a:ext cx="121951" cy="121951"/>
          </a:xfrm>
          <a:prstGeom prst="ellipse">
            <a:avLst/>
          </a:prstGeom>
          <a:noFill/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2" name="TextBox 361"/>
          <p:cNvSpPr txBox="1"/>
          <p:nvPr/>
        </p:nvSpPr>
        <p:spPr>
          <a:xfrm>
            <a:off x="3949675" y="5405043"/>
            <a:ext cx="6277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Y</a:t>
            </a:r>
            <a:r>
              <a:rPr lang="en-US" baseline="-25000" dirty="0" err="1" smtClean="0"/>
              <a:t>done</a:t>
            </a:r>
            <a:endParaRPr lang="en-US" baseline="-25000" dirty="0" smtClean="0"/>
          </a:p>
        </p:txBody>
      </p:sp>
      <p:grpSp>
        <p:nvGrpSpPr>
          <p:cNvPr id="363" name="Group 362"/>
          <p:cNvGrpSpPr/>
          <p:nvPr/>
        </p:nvGrpSpPr>
        <p:grpSpPr>
          <a:xfrm>
            <a:off x="4710151" y="6130909"/>
            <a:ext cx="561472" cy="477049"/>
            <a:chOff x="5655147" y="262650"/>
            <a:chExt cx="1097952" cy="914400"/>
          </a:xfrm>
        </p:grpSpPr>
        <p:cxnSp>
          <p:nvCxnSpPr>
            <p:cNvPr id="378" name="Straight Connector 377"/>
            <p:cNvCxnSpPr/>
            <p:nvPr/>
          </p:nvCxnSpPr>
          <p:spPr>
            <a:xfrm>
              <a:off x="5848608" y="1174293"/>
              <a:ext cx="386922" cy="0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9" name="Straight Connector 378"/>
            <p:cNvCxnSpPr/>
            <p:nvPr/>
          </p:nvCxnSpPr>
          <p:spPr>
            <a:xfrm>
              <a:off x="5848608" y="265407"/>
              <a:ext cx="0" cy="911643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80" name="Arc 379"/>
            <p:cNvSpPr/>
            <p:nvPr/>
          </p:nvSpPr>
          <p:spPr>
            <a:xfrm flipV="1">
              <a:off x="5655147" y="262650"/>
              <a:ext cx="1097952" cy="911643"/>
            </a:xfrm>
            <a:prstGeom prst="arc">
              <a:avLst/>
            </a:prstGeom>
            <a:ln w="28575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1" name="Arc 380"/>
            <p:cNvSpPr/>
            <p:nvPr/>
          </p:nvSpPr>
          <p:spPr>
            <a:xfrm>
              <a:off x="5655147" y="265407"/>
              <a:ext cx="1097952" cy="911643"/>
            </a:xfrm>
            <a:prstGeom prst="arc">
              <a:avLst/>
            </a:prstGeom>
            <a:ln w="28575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82" name="Straight Connector 381"/>
            <p:cNvCxnSpPr/>
            <p:nvPr/>
          </p:nvCxnSpPr>
          <p:spPr>
            <a:xfrm>
              <a:off x="5848608" y="265407"/>
              <a:ext cx="386922" cy="0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64" name="Straight Connector 363"/>
          <p:cNvCxnSpPr/>
          <p:nvPr/>
        </p:nvCxnSpPr>
        <p:spPr>
          <a:xfrm>
            <a:off x="4594444" y="5496990"/>
            <a:ext cx="0" cy="758293"/>
          </a:xfrm>
          <a:prstGeom prst="line">
            <a:avLst/>
          </a:prstGeom>
          <a:ln w="28575" cmpd="sng">
            <a:solidFill>
              <a:srgbClr val="000000"/>
            </a:solidFill>
            <a:headEnd type="oval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5" name="Straight Connector 364"/>
          <p:cNvCxnSpPr/>
          <p:nvPr/>
        </p:nvCxnSpPr>
        <p:spPr>
          <a:xfrm>
            <a:off x="4594444" y="6251815"/>
            <a:ext cx="214639" cy="0"/>
          </a:xfrm>
          <a:prstGeom prst="line">
            <a:avLst/>
          </a:prstGeom>
          <a:ln w="285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6" name="Straight Connector 365"/>
          <p:cNvCxnSpPr/>
          <p:nvPr/>
        </p:nvCxnSpPr>
        <p:spPr>
          <a:xfrm>
            <a:off x="4359494" y="5769215"/>
            <a:ext cx="0" cy="705143"/>
          </a:xfrm>
          <a:prstGeom prst="line">
            <a:avLst/>
          </a:prstGeom>
          <a:ln w="28575" cmpd="sng">
            <a:solidFill>
              <a:srgbClr val="000000"/>
            </a:solidFill>
            <a:headEnd type="oval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7" name="Straight Connector 366"/>
          <p:cNvCxnSpPr/>
          <p:nvPr/>
        </p:nvCxnSpPr>
        <p:spPr>
          <a:xfrm>
            <a:off x="4359494" y="6461365"/>
            <a:ext cx="449589" cy="0"/>
          </a:xfrm>
          <a:prstGeom prst="line">
            <a:avLst/>
          </a:prstGeom>
          <a:ln w="285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8" name="Straight Connector 367"/>
          <p:cNvCxnSpPr/>
          <p:nvPr/>
        </p:nvCxnSpPr>
        <p:spPr>
          <a:xfrm>
            <a:off x="5271623" y="6357603"/>
            <a:ext cx="1280595" cy="2464"/>
          </a:xfrm>
          <a:prstGeom prst="line">
            <a:avLst/>
          </a:prstGeom>
          <a:ln w="285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9" name="Group 368"/>
          <p:cNvGrpSpPr/>
          <p:nvPr/>
        </p:nvGrpSpPr>
        <p:grpSpPr>
          <a:xfrm>
            <a:off x="1918791" y="5246076"/>
            <a:ext cx="709058" cy="484323"/>
            <a:chOff x="6475903" y="2143103"/>
            <a:chExt cx="1326878" cy="914400"/>
          </a:xfrm>
        </p:grpSpPr>
        <p:cxnSp>
          <p:nvCxnSpPr>
            <p:cNvPr id="372" name="Straight Connector 371"/>
            <p:cNvCxnSpPr/>
            <p:nvPr/>
          </p:nvCxnSpPr>
          <p:spPr>
            <a:xfrm>
              <a:off x="6804294" y="3054749"/>
              <a:ext cx="427131" cy="0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73" name="Arc 372"/>
            <p:cNvSpPr/>
            <p:nvPr/>
          </p:nvSpPr>
          <p:spPr>
            <a:xfrm flipV="1">
              <a:off x="6590729" y="2143995"/>
              <a:ext cx="1212052" cy="910754"/>
            </a:xfrm>
            <a:prstGeom prst="arc">
              <a:avLst/>
            </a:prstGeom>
            <a:ln w="28575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4" name="Arc 373"/>
            <p:cNvSpPr/>
            <p:nvPr/>
          </p:nvSpPr>
          <p:spPr>
            <a:xfrm>
              <a:off x="6590729" y="2146749"/>
              <a:ext cx="1212052" cy="910754"/>
            </a:xfrm>
            <a:prstGeom prst="arc">
              <a:avLst/>
            </a:prstGeom>
            <a:ln w="28575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75" name="Straight Connector 374"/>
            <p:cNvCxnSpPr/>
            <p:nvPr/>
          </p:nvCxnSpPr>
          <p:spPr>
            <a:xfrm>
              <a:off x="6804294" y="2146749"/>
              <a:ext cx="427131" cy="0"/>
            </a:xfrm>
            <a:prstGeom prst="line">
              <a:avLst/>
            </a:prstGeom>
            <a:ln w="285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76" name="Arc 375"/>
            <p:cNvSpPr/>
            <p:nvPr/>
          </p:nvSpPr>
          <p:spPr>
            <a:xfrm flipV="1">
              <a:off x="6475903" y="2143103"/>
              <a:ext cx="656782" cy="910754"/>
            </a:xfrm>
            <a:prstGeom prst="arc">
              <a:avLst/>
            </a:prstGeom>
            <a:ln w="28575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7" name="Arc 376"/>
            <p:cNvSpPr/>
            <p:nvPr/>
          </p:nvSpPr>
          <p:spPr>
            <a:xfrm>
              <a:off x="6475903" y="2143995"/>
              <a:ext cx="656782" cy="910754"/>
            </a:xfrm>
            <a:prstGeom prst="arc">
              <a:avLst/>
            </a:prstGeom>
            <a:ln w="28575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370" name="Straight Connector 369"/>
          <p:cNvCxnSpPr/>
          <p:nvPr/>
        </p:nvCxnSpPr>
        <p:spPr>
          <a:xfrm>
            <a:off x="1925585" y="5383152"/>
            <a:ext cx="325027" cy="2931"/>
          </a:xfrm>
          <a:prstGeom prst="line">
            <a:avLst/>
          </a:prstGeom>
          <a:ln w="285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1" name="Straight Connector 370"/>
          <p:cNvCxnSpPr/>
          <p:nvPr/>
        </p:nvCxnSpPr>
        <p:spPr>
          <a:xfrm flipV="1">
            <a:off x="1626028" y="5592458"/>
            <a:ext cx="627759" cy="7480"/>
          </a:xfrm>
          <a:prstGeom prst="line">
            <a:avLst/>
          </a:prstGeom>
          <a:ln w="285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6" name="Straight Connector 395"/>
          <p:cNvCxnSpPr/>
          <p:nvPr/>
        </p:nvCxnSpPr>
        <p:spPr>
          <a:xfrm>
            <a:off x="1616406" y="2684506"/>
            <a:ext cx="4658533" cy="338"/>
          </a:xfrm>
          <a:prstGeom prst="line">
            <a:avLst/>
          </a:prstGeom>
          <a:ln w="285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7" name="Straight Connector 396"/>
          <p:cNvCxnSpPr/>
          <p:nvPr/>
        </p:nvCxnSpPr>
        <p:spPr>
          <a:xfrm>
            <a:off x="1611977" y="4732418"/>
            <a:ext cx="4658533" cy="338"/>
          </a:xfrm>
          <a:prstGeom prst="line">
            <a:avLst/>
          </a:prstGeom>
          <a:ln w="285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8" name="Straight Connector 397"/>
          <p:cNvCxnSpPr/>
          <p:nvPr/>
        </p:nvCxnSpPr>
        <p:spPr>
          <a:xfrm flipH="1">
            <a:off x="6261100" y="2258232"/>
            <a:ext cx="3332" cy="427818"/>
          </a:xfrm>
          <a:prstGeom prst="line">
            <a:avLst/>
          </a:prstGeom>
          <a:ln w="285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9" name="Straight Connector 398"/>
          <p:cNvCxnSpPr/>
          <p:nvPr/>
        </p:nvCxnSpPr>
        <p:spPr>
          <a:xfrm flipH="1">
            <a:off x="6261100" y="4296582"/>
            <a:ext cx="3332" cy="427818"/>
          </a:xfrm>
          <a:prstGeom prst="line">
            <a:avLst/>
          </a:prstGeom>
          <a:ln w="285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0" name="Straight Connector 399"/>
          <p:cNvCxnSpPr/>
          <p:nvPr/>
        </p:nvCxnSpPr>
        <p:spPr>
          <a:xfrm>
            <a:off x="1630744" y="2677788"/>
            <a:ext cx="4381" cy="875037"/>
          </a:xfrm>
          <a:prstGeom prst="line">
            <a:avLst/>
          </a:prstGeom>
          <a:ln w="285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1" name="Straight Connector 400"/>
          <p:cNvCxnSpPr/>
          <p:nvPr/>
        </p:nvCxnSpPr>
        <p:spPr>
          <a:xfrm>
            <a:off x="1624394" y="4725663"/>
            <a:ext cx="4381" cy="875037"/>
          </a:xfrm>
          <a:prstGeom prst="line">
            <a:avLst/>
          </a:prstGeom>
          <a:ln w="285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2" name="Straight Connector 401"/>
          <p:cNvCxnSpPr/>
          <p:nvPr/>
        </p:nvCxnSpPr>
        <p:spPr>
          <a:xfrm>
            <a:off x="6508750" y="679450"/>
            <a:ext cx="28700" cy="5687538"/>
          </a:xfrm>
          <a:prstGeom prst="line">
            <a:avLst/>
          </a:prstGeom>
          <a:ln w="285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3" name="Straight Connector 402"/>
          <p:cNvCxnSpPr/>
          <p:nvPr/>
        </p:nvCxnSpPr>
        <p:spPr>
          <a:xfrm>
            <a:off x="1619250" y="685800"/>
            <a:ext cx="4896989" cy="5144"/>
          </a:xfrm>
          <a:prstGeom prst="line">
            <a:avLst/>
          </a:prstGeom>
          <a:ln w="285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4" name="Straight Connector 403"/>
          <p:cNvCxnSpPr/>
          <p:nvPr/>
        </p:nvCxnSpPr>
        <p:spPr>
          <a:xfrm flipH="1">
            <a:off x="1622425" y="679450"/>
            <a:ext cx="3175" cy="841375"/>
          </a:xfrm>
          <a:prstGeom prst="line">
            <a:avLst/>
          </a:prstGeom>
          <a:ln w="285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0211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5B5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7" name="Straight Connector 146"/>
          <p:cNvCxnSpPr/>
          <p:nvPr/>
        </p:nvCxnSpPr>
        <p:spPr>
          <a:xfrm>
            <a:off x="1219200" y="609600"/>
            <a:ext cx="0" cy="301625"/>
          </a:xfrm>
          <a:prstGeom prst="line">
            <a:avLst/>
          </a:prstGeom>
          <a:ln w="285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147"/>
          <p:cNvCxnSpPr/>
          <p:nvPr/>
        </p:nvCxnSpPr>
        <p:spPr>
          <a:xfrm>
            <a:off x="1371600" y="609600"/>
            <a:ext cx="0" cy="301625"/>
          </a:xfrm>
          <a:prstGeom prst="line">
            <a:avLst/>
          </a:prstGeom>
          <a:ln w="285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/>
          <p:cNvCxnSpPr/>
          <p:nvPr/>
        </p:nvCxnSpPr>
        <p:spPr>
          <a:xfrm>
            <a:off x="1524000" y="609600"/>
            <a:ext cx="0" cy="301625"/>
          </a:xfrm>
          <a:prstGeom prst="line">
            <a:avLst/>
          </a:prstGeom>
          <a:ln w="285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/>
          <p:nvPr/>
        </p:nvCxnSpPr>
        <p:spPr>
          <a:xfrm>
            <a:off x="1676400" y="609600"/>
            <a:ext cx="0" cy="301625"/>
          </a:xfrm>
          <a:prstGeom prst="line">
            <a:avLst/>
          </a:prstGeom>
          <a:ln w="285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/>
          <p:nvPr/>
        </p:nvCxnSpPr>
        <p:spPr>
          <a:xfrm>
            <a:off x="1828800" y="609600"/>
            <a:ext cx="0" cy="301625"/>
          </a:xfrm>
          <a:prstGeom prst="line">
            <a:avLst/>
          </a:prstGeom>
          <a:ln w="285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51"/>
          <p:cNvCxnSpPr/>
          <p:nvPr/>
        </p:nvCxnSpPr>
        <p:spPr>
          <a:xfrm>
            <a:off x="1981200" y="609600"/>
            <a:ext cx="0" cy="301625"/>
          </a:xfrm>
          <a:prstGeom prst="line">
            <a:avLst/>
          </a:prstGeom>
          <a:ln w="285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Connector 152"/>
          <p:cNvCxnSpPr/>
          <p:nvPr/>
        </p:nvCxnSpPr>
        <p:spPr>
          <a:xfrm>
            <a:off x="2133600" y="609600"/>
            <a:ext cx="0" cy="301625"/>
          </a:xfrm>
          <a:prstGeom prst="line">
            <a:avLst/>
          </a:prstGeom>
          <a:ln w="285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Connector 153"/>
          <p:cNvCxnSpPr/>
          <p:nvPr/>
        </p:nvCxnSpPr>
        <p:spPr>
          <a:xfrm>
            <a:off x="2286000" y="609600"/>
            <a:ext cx="0" cy="301625"/>
          </a:xfrm>
          <a:prstGeom prst="line">
            <a:avLst/>
          </a:prstGeom>
          <a:ln w="285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/>
          <p:cNvCxnSpPr/>
          <p:nvPr/>
        </p:nvCxnSpPr>
        <p:spPr>
          <a:xfrm>
            <a:off x="2438400" y="609600"/>
            <a:ext cx="0" cy="301625"/>
          </a:xfrm>
          <a:prstGeom prst="line">
            <a:avLst/>
          </a:prstGeom>
          <a:ln w="285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Connector 155"/>
          <p:cNvCxnSpPr/>
          <p:nvPr/>
        </p:nvCxnSpPr>
        <p:spPr>
          <a:xfrm>
            <a:off x="2590800" y="609600"/>
            <a:ext cx="0" cy="301625"/>
          </a:xfrm>
          <a:prstGeom prst="line">
            <a:avLst/>
          </a:prstGeom>
          <a:ln w="285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Connector 156"/>
          <p:cNvCxnSpPr/>
          <p:nvPr/>
        </p:nvCxnSpPr>
        <p:spPr>
          <a:xfrm>
            <a:off x="2743200" y="609600"/>
            <a:ext cx="0" cy="301625"/>
          </a:xfrm>
          <a:prstGeom prst="line">
            <a:avLst/>
          </a:prstGeom>
          <a:ln w="285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/>
          <p:nvPr/>
        </p:nvCxnSpPr>
        <p:spPr>
          <a:xfrm>
            <a:off x="2895600" y="609600"/>
            <a:ext cx="0" cy="301625"/>
          </a:xfrm>
          <a:prstGeom prst="line">
            <a:avLst/>
          </a:prstGeom>
          <a:ln w="285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Connector 159"/>
          <p:cNvCxnSpPr/>
          <p:nvPr/>
        </p:nvCxnSpPr>
        <p:spPr>
          <a:xfrm>
            <a:off x="3048000" y="609600"/>
            <a:ext cx="0" cy="301625"/>
          </a:xfrm>
          <a:prstGeom prst="line">
            <a:avLst/>
          </a:prstGeom>
          <a:ln w="285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/>
          <p:nvPr/>
        </p:nvCxnSpPr>
        <p:spPr>
          <a:xfrm>
            <a:off x="3200400" y="609600"/>
            <a:ext cx="0" cy="301625"/>
          </a:xfrm>
          <a:prstGeom prst="line">
            <a:avLst/>
          </a:prstGeom>
          <a:ln w="285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Connector 161"/>
          <p:cNvCxnSpPr/>
          <p:nvPr/>
        </p:nvCxnSpPr>
        <p:spPr>
          <a:xfrm>
            <a:off x="3352800" y="609600"/>
            <a:ext cx="0" cy="301625"/>
          </a:xfrm>
          <a:prstGeom prst="line">
            <a:avLst/>
          </a:prstGeom>
          <a:ln w="285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Connector 162"/>
          <p:cNvCxnSpPr/>
          <p:nvPr/>
        </p:nvCxnSpPr>
        <p:spPr>
          <a:xfrm>
            <a:off x="3505200" y="609600"/>
            <a:ext cx="0" cy="301625"/>
          </a:xfrm>
          <a:prstGeom prst="line">
            <a:avLst/>
          </a:prstGeom>
          <a:ln w="285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Connector 163"/>
          <p:cNvCxnSpPr/>
          <p:nvPr/>
        </p:nvCxnSpPr>
        <p:spPr>
          <a:xfrm>
            <a:off x="3657600" y="609600"/>
            <a:ext cx="0" cy="301625"/>
          </a:xfrm>
          <a:prstGeom prst="line">
            <a:avLst/>
          </a:prstGeom>
          <a:ln w="285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Connector 164"/>
          <p:cNvCxnSpPr/>
          <p:nvPr/>
        </p:nvCxnSpPr>
        <p:spPr>
          <a:xfrm>
            <a:off x="3810000" y="609600"/>
            <a:ext cx="0" cy="301625"/>
          </a:xfrm>
          <a:prstGeom prst="line">
            <a:avLst/>
          </a:prstGeom>
          <a:ln w="285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6" name="Straight Connector 165"/>
          <p:cNvCxnSpPr/>
          <p:nvPr/>
        </p:nvCxnSpPr>
        <p:spPr>
          <a:xfrm>
            <a:off x="3962400" y="609600"/>
            <a:ext cx="0" cy="301625"/>
          </a:xfrm>
          <a:prstGeom prst="line">
            <a:avLst/>
          </a:prstGeom>
          <a:ln w="285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/>
          <p:nvPr/>
        </p:nvCxnSpPr>
        <p:spPr>
          <a:xfrm>
            <a:off x="4114800" y="609600"/>
            <a:ext cx="0" cy="301625"/>
          </a:xfrm>
          <a:prstGeom prst="line">
            <a:avLst/>
          </a:prstGeom>
          <a:ln w="285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8" name="Straight Connector 167"/>
          <p:cNvCxnSpPr/>
          <p:nvPr/>
        </p:nvCxnSpPr>
        <p:spPr>
          <a:xfrm>
            <a:off x="4267200" y="609600"/>
            <a:ext cx="0" cy="301625"/>
          </a:xfrm>
          <a:prstGeom prst="line">
            <a:avLst/>
          </a:prstGeom>
          <a:ln w="285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9" name="Straight Connector 168"/>
          <p:cNvCxnSpPr/>
          <p:nvPr/>
        </p:nvCxnSpPr>
        <p:spPr>
          <a:xfrm>
            <a:off x="4419600" y="609600"/>
            <a:ext cx="0" cy="301625"/>
          </a:xfrm>
          <a:prstGeom prst="line">
            <a:avLst/>
          </a:prstGeom>
          <a:ln w="285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/>
          <p:nvPr/>
        </p:nvCxnSpPr>
        <p:spPr>
          <a:xfrm>
            <a:off x="4572000" y="609600"/>
            <a:ext cx="0" cy="301625"/>
          </a:xfrm>
          <a:prstGeom prst="line">
            <a:avLst/>
          </a:prstGeom>
          <a:ln w="285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Connector 170"/>
          <p:cNvCxnSpPr/>
          <p:nvPr/>
        </p:nvCxnSpPr>
        <p:spPr>
          <a:xfrm>
            <a:off x="4724400" y="609600"/>
            <a:ext cx="0" cy="301625"/>
          </a:xfrm>
          <a:prstGeom prst="line">
            <a:avLst/>
          </a:prstGeom>
          <a:ln w="285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2" name="Straight Connector 171"/>
          <p:cNvCxnSpPr/>
          <p:nvPr/>
        </p:nvCxnSpPr>
        <p:spPr>
          <a:xfrm>
            <a:off x="4876800" y="609600"/>
            <a:ext cx="0" cy="301625"/>
          </a:xfrm>
          <a:prstGeom prst="line">
            <a:avLst/>
          </a:prstGeom>
          <a:ln w="285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/>
          <p:nvPr/>
        </p:nvCxnSpPr>
        <p:spPr>
          <a:xfrm>
            <a:off x="5029200" y="609600"/>
            <a:ext cx="0" cy="301625"/>
          </a:xfrm>
          <a:prstGeom prst="line">
            <a:avLst/>
          </a:prstGeom>
          <a:ln w="285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/>
          <p:nvPr/>
        </p:nvCxnSpPr>
        <p:spPr>
          <a:xfrm>
            <a:off x="5181600" y="609600"/>
            <a:ext cx="0" cy="301625"/>
          </a:xfrm>
          <a:prstGeom prst="line">
            <a:avLst/>
          </a:prstGeom>
          <a:ln w="285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Connector 174"/>
          <p:cNvCxnSpPr/>
          <p:nvPr/>
        </p:nvCxnSpPr>
        <p:spPr>
          <a:xfrm>
            <a:off x="5334000" y="609600"/>
            <a:ext cx="0" cy="301625"/>
          </a:xfrm>
          <a:prstGeom prst="line">
            <a:avLst/>
          </a:prstGeom>
          <a:ln w="285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6" name="Straight Connector 175"/>
          <p:cNvCxnSpPr/>
          <p:nvPr/>
        </p:nvCxnSpPr>
        <p:spPr>
          <a:xfrm>
            <a:off x="990600" y="904875"/>
            <a:ext cx="228600" cy="0"/>
          </a:xfrm>
          <a:prstGeom prst="line">
            <a:avLst/>
          </a:prstGeom>
          <a:ln w="285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8" name="Straight Connector 177"/>
          <p:cNvCxnSpPr/>
          <p:nvPr/>
        </p:nvCxnSpPr>
        <p:spPr>
          <a:xfrm>
            <a:off x="1219200" y="611187"/>
            <a:ext cx="152400" cy="0"/>
          </a:xfrm>
          <a:prstGeom prst="line">
            <a:avLst/>
          </a:prstGeom>
          <a:ln w="285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Connector 179"/>
          <p:cNvCxnSpPr/>
          <p:nvPr/>
        </p:nvCxnSpPr>
        <p:spPr>
          <a:xfrm>
            <a:off x="1371600" y="904875"/>
            <a:ext cx="152400" cy="0"/>
          </a:xfrm>
          <a:prstGeom prst="line">
            <a:avLst/>
          </a:prstGeom>
          <a:ln w="285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1" name="Straight Connector 180"/>
          <p:cNvCxnSpPr/>
          <p:nvPr/>
        </p:nvCxnSpPr>
        <p:spPr>
          <a:xfrm>
            <a:off x="1524000" y="611187"/>
            <a:ext cx="152400" cy="0"/>
          </a:xfrm>
          <a:prstGeom prst="line">
            <a:avLst/>
          </a:prstGeom>
          <a:ln w="285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Connector 181"/>
          <p:cNvCxnSpPr/>
          <p:nvPr/>
        </p:nvCxnSpPr>
        <p:spPr>
          <a:xfrm>
            <a:off x="1676400" y="904875"/>
            <a:ext cx="152400" cy="0"/>
          </a:xfrm>
          <a:prstGeom prst="line">
            <a:avLst/>
          </a:prstGeom>
          <a:ln w="285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Connector 182"/>
          <p:cNvCxnSpPr/>
          <p:nvPr/>
        </p:nvCxnSpPr>
        <p:spPr>
          <a:xfrm>
            <a:off x="1828800" y="611187"/>
            <a:ext cx="152400" cy="0"/>
          </a:xfrm>
          <a:prstGeom prst="line">
            <a:avLst/>
          </a:prstGeom>
          <a:ln w="285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Connector 183"/>
          <p:cNvCxnSpPr/>
          <p:nvPr/>
        </p:nvCxnSpPr>
        <p:spPr>
          <a:xfrm>
            <a:off x="2133600" y="611187"/>
            <a:ext cx="152400" cy="0"/>
          </a:xfrm>
          <a:prstGeom prst="line">
            <a:avLst/>
          </a:prstGeom>
          <a:ln w="285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5" name="Straight Connector 184"/>
          <p:cNvCxnSpPr/>
          <p:nvPr/>
        </p:nvCxnSpPr>
        <p:spPr>
          <a:xfrm>
            <a:off x="2438400" y="611187"/>
            <a:ext cx="152400" cy="0"/>
          </a:xfrm>
          <a:prstGeom prst="line">
            <a:avLst/>
          </a:prstGeom>
          <a:ln w="285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6" name="Straight Connector 185"/>
          <p:cNvCxnSpPr/>
          <p:nvPr/>
        </p:nvCxnSpPr>
        <p:spPr>
          <a:xfrm>
            <a:off x="2743200" y="611187"/>
            <a:ext cx="152400" cy="0"/>
          </a:xfrm>
          <a:prstGeom prst="line">
            <a:avLst/>
          </a:prstGeom>
          <a:ln w="285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Connector 186"/>
          <p:cNvCxnSpPr/>
          <p:nvPr/>
        </p:nvCxnSpPr>
        <p:spPr>
          <a:xfrm>
            <a:off x="1981200" y="904875"/>
            <a:ext cx="152400" cy="0"/>
          </a:xfrm>
          <a:prstGeom prst="line">
            <a:avLst/>
          </a:prstGeom>
          <a:ln w="285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8" name="Straight Connector 187"/>
          <p:cNvCxnSpPr/>
          <p:nvPr/>
        </p:nvCxnSpPr>
        <p:spPr>
          <a:xfrm>
            <a:off x="2286000" y="904875"/>
            <a:ext cx="152400" cy="0"/>
          </a:xfrm>
          <a:prstGeom prst="line">
            <a:avLst/>
          </a:prstGeom>
          <a:ln w="285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9" name="Straight Connector 188"/>
          <p:cNvCxnSpPr/>
          <p:nvPr/>
        </p:nvCxnSpPr>
        <p:spPr>
          <a:xfrm>
            <a:off x="2590800" y="904875"/>
            <a:ext cx="152400" cy="0"/>
          </a:xfrm>
          <a:prstGeom prst="line">
            <a:avLst/>
          </a:prstGeom>
          <a:ln w="285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0" name="Straight Connector 189"/>
          <p:cNvCxnSpPr/>
          <p:nvPr/>
        </p:nvCxnSpPr>
        <p:spPr>
          <a:xfrm>
            <a:off x="2895600" y="904875"/>
            <a:ext cx="152400" cy="0"/>
          </a:xfrm>
          <a:prstGeom prst="line">
            <a:avLst/>
          </a:prstGeom>
          <a:ln w="285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1" name="Straight Connector 190"/>
          <p:cNvCxnSpPr/>
          <p:nvPr/>
        </p:nvCxnSpPr>
        <p:spPr>
          <a:xfrm>
            <a:off x="3200400" y="904875"/>
            <a:ext cx="152400" cy="0"/>
          </a:xfrm>
          <a:prstGeom prst="line">
            <a:avLst/>
          </a:prstGeom>
          <a:ln w="285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2" name="Straight Connector 191"/>
          <p:cNvCxnSpPr/>
          <p:nvPr/>
        </p:nvCxnSpPr>
        <p:spPr>
          <a:xfrm>
            <a:off x="3505200" y="904875"/>
            <a:ext cx="152400" cy="0"/>
          </a:xfrm>
          <a:prstGeom prst="line">
            <a:avLst/>
          </a:prstGeom>
          <a:ln w="285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3" name="Straight Connector 192"/>
          <p:cNvCxnSpPr/>
          <p:nvPr/>
        </p:nvCxnSpPr>
        <p:spPr>
          <a:xfrm>
            <a:off x="3048000" y="611187"/>
            <a:ext cx="152400" cy="0"/>
          </a:xfrm>
          <a:prstGeom prst="line">
            <a:avLst/>
          </a:prstGeom>
          <a:ln w="285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4" name="Straight Connector 193"/>
          <p:cNvCxnSpPr/>
          <p:nvPr/>
        </p:nvCxnSpPr>
        <p:spPr>
          <a:xfrm>
            <a:off x="3352800" y="611187"/>
            <a:ext cx="152400" cy="0"/>
          </a:xfrm>
          <a:prstGeom prst="line">
            <a:avLst/>
          </a:prstGeom>
          <a:ln w="285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5" name="Straight Connector 194"/>
          <p:cNvCxnSpPr/>
          <p:nvPr/>
        </p:nvCxnSpPr>
        <p:spPr>
          <a:xfrm>
            <a:off x="3657600" y="611187"/>
            <a:ext cx="152400" cy="0"/>
          </a:xfrm>
          <a:prstGeom prst="line">
            <a:avLst/>
          </a:prstGeom>
          <a:ln w="285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6" name="Straight Connector 195"/>
          <p:cNvCxnSpPr/>
          <p:nvPr/>
        </p:nvCxnSpPr>
        <p:spPr>
          <a:xfrm>
            <a:off x="3810000" y="904875"/>
            <a:ext cx="152400" cy="0"/>
          </a:xfrm>
          <a:prstGeom prst="line">
            <a:avLst/>
          </a:prstGeom>
          <a:ln w="285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7" name="Straight Connector 196"/>
          <p:cNvCxnSpPr/>
          <p:nvPr/>
        </p:nvCxnSpPr>
        <p:spPr>
          <a:xfrm>
            <a:off x="4114800" y="904875"/>
            <a:ext cx="152400" cy="0"/>
          </a:xfrm>
          <a:prstGeom prst="line">
            <a:avLst/>
          </a:prstGeom>
          <a:ln w="285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8" name="Straight Connector 197"/>
          <p:cNvCxnSpPr/>
          <p:nvPr/>
        </p:nvCxnSpPr>
        <p:spPr>
          <a:xfrm>
            <a:off x="4419600" y="904875"/>
            <a:ext cx="152400" cy="0"/>
          </a:xfrm>
          <a:prstGeom prst="line">
            <a:avLst/>
          </a:prstGeom>
          <a:ln w="285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9" name="Straight Connector 198"/>
          <p:cNvCxnSpPr/>
          <p:nvPr/>
        </p:nvCxnSpPr>
        <p:spPr>
          <a:xfrm>
            <a:off x="3962400" y="611187"/>
            <a:ext cx="152400" cy="0"/>
          </a:xfrm>
          <a:prstGeom prst="line">
            <a:avLst/>
          </a:prstGeom>
          <a:ln w="285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0" name="Straight Connector 199"/>
          <p:cNvCxnSpPr/>
          <p:nvPr/>
        </p:nvCxnSpPr>
        <p:spPr>
          <a:xfrm>
            <a:off x="4267200" y="611187"/>
            <a:ext cx="152400" cy="0"/>
          </a:xfrm>
          <a:prstGeom prst="line">
            <a:avLst/>
          </a:prstGeom>
          <a:ln w="285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1" name="Straight Connector 200"/>
          <p:cNvCxnSpPr/>
          <p:nvPr/>
        </p:nvCxnSpPr>
        <p:spPr>
          <a:xfrm>
            <a:off x="4572000" y="611187"/>
            <a:ext cx="152400" cy="0"/>
          </a:xfrm>
          <a:prstGeom prst="line">
            <a:avLst/>
          </a:prstGeom>
          <a:ln w="285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2" name="Straight Connector 201"/>
          <p:cNvCxnSpPr/>
          <p:nvPr/>
        </p:nvCxnSpPr>
        <p:spPr>
          <a:xfrm>
            <a:off x="4724400" y="904875"/>
            <a:ext cx="152400" cy="0"/>
          </a:xfrm>
          <a:prstGeom prst="line">
            <a:avLst/>
          </a:prstGeom>
          <a:ln w="285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3" name="Straight Connector 202"/>
          <p:cNvCxnSpPr/>
          <p:nvPr/>
        </p:nvCxnSpPr>
        <p:spPr>
          <a:xfrm>
            <a:off x="5029200" y="904875"/>
            <a:ext cx="152400" cy="0"/>
          </a:xfrm>
          <a:prstGeom prst="line">
            <a:avLst/>
          </a:prstGeom>
          <a:ln w="285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4" name="Straight Connector 203"/>
          <p:cNvCxnSpPr/>
          <p:nvPr/>
        </p:nvCxnSpPr>
        <p:spPr>
          <a:xfrm>
            <a:off x="5334000" y="904875"/>
            <a:ext cx="152400" cy="0"/>
          </a:xfrm>
          <a:prstGeom prst="line">
            <a:avLst/>
          </a:prstGeom>
          <a:ln w="285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5" name="Straight Connector 204"/>
          <p:cNvCxnSpPr/>
          <p:nvPr/>
        </p:nvCxnSpPr>
        <p:spPr>
          <a:xfrm>
            <a:off x="4876800" y="611187"/>
            <a:ext cx="152400" cy="0"/>
          </a:xfrm>
          <a:prstGeom prst="line">
            <a:avLst/>
          </a:prstGeom>
          <a:ln w="285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6" name="Straight Connector 205"/>
          <p:cNvCxnSpPr/>
          <p:nvPr/>
        </p:nvCxnSpPr>
        <p:spPr>
          <a:xfrm>
            <a:off x="5181600" y="611187"/>
            <a:ext cx="152400" cy="0"/>
          </a:xfrm>
          <a:prstGeom prst="line">
            <a:avLst/>
          </a:prstGeom>
          <a:ln w="285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1" name="Straight Connector 210"/>
          <p:cNvCxnSpPr/>
          <p:nvPr/>
        </p:nvCxnSpPr>
        <p:spPr>
          <a:xfrm>
            <a:off x="3048000" y="615950"/>
            <a:ext cx="152400" cy="0"/>
          </a:xfrm>
          <a:prstGeom prst="line">
            <a:avLst/>
          </a:prstGeom>
          <a:ln w="285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2" name="Straight Connector 211"/>
          <p:cNvCxnSpPr/>
          <p:nvPr/>
        </p:nvCxnSpPr>
        <p:spPr>
          <a:xfrm>
            <a:off x="3352800" y="615950"/>
            <a:ext cx="152400" cy="0"/>
          </a:xfrm>
          <a:prstGeom prst="line">
            <a:avLst/>
          </a:prstGeom>
          <a:ln w="285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3" name="Straight Connector 212"/>
          <p:cNvCxnSpPr/>
          <p:nvPr/>
        </p:nvCxnSpPr>
        <p:spPr>
          <a:xfrm>
            <a:off x="3657600" y="622300"/>
            <a:ext cx="152400" cy="0"/>
          </a:xfrm>
          <a:prstGeom prst="line">
            <a:avLst/>
          </a:prstGeom>
          <a:ln w="285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8" name="Straight Connector 217"/>
          <p:cNvCxnSpPr/>
          <p:nvPr/>
        </p:nvCxnSpPr>
        <p:spPr>
          <a:xfrm>
            <a:off x="990600" y="1079500"/>
            <a:ext cx="914400" cy="0"/>
          </a:xfrm>
          <a:prstGeom prst="line">
            <a:avLst/>
          </a:prstGeom>
          <a:ln w="285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0" name="Straight Connector 219"/>
          <p:cNvCxnSpPr/>
          <p:nvPr/>
        </p:nvCxnSpPr>
        <p:spPr>
          <a:xfrm>
            <a:off x="1911350" y="1079500"/>
            <a:ext cx="0" cy="215900"/>
          </a:xfrm>
          <a:prstGeom prst="line">
            <a:avLst/>
          </a:prstGeom>
          <a:ln w="285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1" name="Straight Connector 220"/>
          <p:cNvCxnSpPr/>
          <p:nvPr/>
        </p:nvCxnSpPr>
        <p:spPr>
          <a:xfrm>
            <a:off x="1911350" y="1295400"/>
            <a:ext cx="2127250" cy="0"/>
          </a:xfrm>
          <a:prstGeom prst="line">
            <a:avLst/>
          </a:prstGeom>
          <a:ln w="285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3" name="Straight Connector 222"/>
          <p:cNvCxnSpPr/>
          <p:nvPr/>
        </p:nvCxnSpPr>
        <p:spPr>
          <a:xfrm>
            <a:off x="4038600" y="1079500"/>
            <a:ext cx="0" cy="215900"/>
          </a:xfrm>
          <a:prstGeom prst="line">
            <a:avLst/>
          </a:prstGeom>
          <a:ln w="285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5" name="Straight Connector 224"/>
          <p:cNvCxnSpPr/>
          <p:nvPr/>
        </p:nvCxnSpPr>
        <p:spPr>
          <a:xfrm>
            <a:off x="4038600" y="1073150"/>
            <a:ext cx="1447800" cy="0"/>
          </a:xfrm>
          <a:prstGeom prst="line">
            <a:avLst/>
          </a:prstGeom>
          <a:ln w="285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762000" y="637401"/>
            <a:ext cx="5012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c</a:t>
            </a:r>
            <a:r>
              <a:rPr lang="en-US" sz="1200" dirty="0" smtClean="0"/>
              <a:t>lock</a:t>
            </a:r>
            <a:endParaRPr lang="en-US" sz="1200" dirty="0"/>
          </a:p>
        </p:txBody>
      </p:sp>
      <p:sp>
        <p:nvSpPr>
          <p:cNvPr id="234" name="TextBox 233"/>
          <p:cNvSpPr txBox="1"/>
          <p:nvPr/>
        </p:nvSpPr>
        <p:spPr>
          <a:xfrm>
            <a:off x="762000" y="1018401"/>
            <a:ext cx="438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RED</a:t>
            </a:r>
            <a:endParaRPr lang="en-US" sz="1200" baseline="-25000" dirty="0"/>
          </a:p>
        </p:txBody>
      </p:sp>
      <p:cxnSp>
        <p:nvCxnSpPr>
          <p:cNvPr id="238" name="Straight Connector 237"/>
          <p:cNvCxnSpPr/>
          <p:nvPr/>
        </p:nvCxnSpPr>
        <p:spPr>
          <a:xfrm>
            <a:off x="990600" y="2059027"/>
            <a:ext cx="908050" cy="3949"/>
          </a:xfrm>
          <a:prstGeom prst="line">
            <a:avLst/>
          </a:prstGeom>
          <a:ln w="285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9" name="Straight Connector 238"/>
          <p:cNvCxnSpPr/>
          <p:nvPr/>
        </p:nvCxnSpPr>
        <p:spPr>
          <a:xfrm>
            <a:off x="1905000" y="1856601"/>
            <a:ext cx="0" cy="215900"/>
          </a:xfrm>
          <a:prstGeom prst="line">
            <a:avLst/>
          </a:prstGeom>
          <a:ln w="285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0" name="Straight Connector 239"/>
          <p:cNvCxnSpPr/>
          <p:nvPr/>
        </p:nvCxnSpPr>
        <p:spPr>
          <a:xfrm>
            <a:off x="1905000" y="1862951"/>
            <a:ext cx="914400" cy="0"/>
          </a:xfrm>
          <a:prstGeom prst="line">
            <a:avLst/>
          </a:prstGeom>
          <a:ln w="285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1" name="Straight Connector 240"/>
          <p:cNvCxnSpPr/>
          <p:nvPr/>
        </p:nvCxnSpPr>
        <p:spPr>
          <a:xfrm>
            <a:off x="2819400" y="1862951"/>
            <a:ext cx="0" cy="215900"/>
          </a:xfrm>
          <a:prstGeom prst="line">
            <a:avLst/>
          </a:prstGeom>
          <a:ln w="285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2" name="Straight Connector 241"/>
          <p:cNvCxnSpPr/>
          <p:nvPr/>
        </p:nvCxnSpPr>
        <p:spPr>
          <a:xfrm flipV="1">
            <a:off x="2819400" y="2059027"/>
            <a:ext cx="2667000" cy="1974"/>
          </a:xfrm>
          <a:prstGeom prst="line">
            <a:avLst/>
          </a:prstGeom>
          <a:ln w="285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6" name="TextBox 245"/>
          <p:cNvSpPr txBox="1"/>
          <p:nvPr/>
        </p:nvSpPr>
        <p:spPr>
          <a:xfrm>
            <a:off x="762000" y="1828800"/>
            <a:ext cx="6149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GREEN</a:t>
            </a:r>
            <a:endParaRPr lang="en-US" sz="1200" baseline="-25000" dirty="0"/>
          </a:p>
        </p:txBody>
      </p:sp>
      <p:cxnSp>
        <p:nvCxnSpPr>
          <p:cNvPr id="247" name="Straight Connector 246"/>
          <p:cNvCxnSpPr/>
          <p:nvPr/>
        </p:nvCxnSpPr>
        <p:spPr>
          <a:xfrm>
            <a:off x="990600" y="3200400"/>
            <a:ext cx="2895600" cy="6350"/>
          </a:xfrm>
          <a:prstGeom prst="line">
            <a:avLst/>
          </a:prstGeom>
          <a:ln w="285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8" name="Straight Connector 247"/>
          <p:cNvCxnSpPr/>
          <p:nvPr/>
        </p:nvCxnSpPr>
        <p:spPr>
          <a:xfrm>
            <a:off x="3860800" y="2984500"/>
            <a:ext cx="457200" cy="0"/>
          </a:xfrm>
          <a:prstGeom prst="line">
            <a:avLst/>
          </a:prstGeom>
          <a:ln w="285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9" name="Straight Connector 248"/>
          <p:cNvCxnSpPr/>
          <p:nvPr/>
        </p:nvCxnSpPr>
        <p:spPr>
          <a:xfrm>
            <a:off x="3886200" y="2997200"/>
            <a:ext cx="0" cy="215900"/>
          </a:xfrm>
          <a:prstGeom prst="line">
            <a:avLst/>
          </a:prstGeom>
          <a:ln w="285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0" name="Straight Connector 249"/>
          <p:cNvCxnSpPr/>
          <p:nvPr/>
        </p:nvCxnSpPr>
        <p:spPr>
          <a:xfrm>
            <a:off x="4038600" y="2848749"/>
            <a:ext cx="1447800" cy="3949"/>
          </a:xfrm>
          <a:prstGeom prst="line">
            <a:avLst/>
          </a:prstGeom>
          <a:ln w="285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1" name="Straight Connector 250"/>
          <p:cNvCxnSpPr/>
          <p:nvPr/>
        </p:nvCxnSpPr>
        <p:spPr>
          <a:xfrm>
            <a:off x="2819400" y="2632849"/>
            <a:ext cx="0" cy="215900"/>
          </a:xfrm>
          <a:prstGeom prst="line">
            <a:avLst/>
          </a:prstGeom>
          <a:ln w="285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2" name="Straight Connector 251"/>
          <p:cNvCxnSpPr/>
          <p:nvPr/>
        </p:nvCxnSpPr>
        <p:spPr>
          <a:xfrm>
            <a:off x="927100" y="2848749"/>
            <a:ext cx="1892300" cy="0"/>
          </a:xfrm>
          <a:prstGeom prst="line">
            <a:avLst/>
          </a:prstGeom>
          <a:ln w="285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3" name="Straight Connector 252"/>
          <p:cNvCxnSpPr/>
          <p:nvPr/>
        </p:nvCxnSpPr>
        <p:spPr>
          <a:xfrm>
            <a:off x="4038600" y="2636798"/>
            <a:ext cx="0" cy="215900"/>
          </a:xfrm>
          <a:prstGeom prst="line">
            <a:avLst/>
          </a:prstGeom>
          <a:ln w="285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4" name="Straight Connector 253"/>
          <p:cNvCxnSpPr/>
          <p:nvPr/>
        </p:nvCxnSpPr>
        <p:spPr>
          <a:xfrm>
            <a:off x="2819400" y="2636798"/>
            <a:ext cx="1219200" cy="0"/>
          </a:xfrm>
          <a:prstGeom prst="line">
            <a:avLst/>
          </a:prstGeom>
          <a:ln w="285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5" name="Straight Connector 254"/>
          <p:cNvCxnSpPr/>
          <p:nvPr/>
        </p:nvCxnSpPr>
        <p:spPr>
          <a:xfrm>
            <a:off x="4318000" y="2984500"/>
            <a:ext cx="0" cy="215900"/>
          </a:xfrm>
          <a:prstGeom prst="line">
            <a:avLst/>
          </a:prstGeom>
          <a:ln w="285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6" name="Straight Connector 255"/>
          <p:cNvCxnSpPr/>
          <p:nvPr/>
        </p:nvCxnSpPr>
        <p:spPr>
          <a:xfrm>
            <a:off x="4318000" y="3200400"/>
            <a:ext cx="1168400" cy="0"/>
          </a:xfrm>
          <a:prstGeom prst="line">
            <a:avLst/>
          </a:prstGeom>
          <a:ln w="285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7" name="TextBox 256"/>
          <p:cNvSpPr txBox="1"/>
          <p:nvPr/>
        </p:nvSpPr>
        <p:spPr>
          <a:xfrm>
            <a:off x="762000" y="2923401"/>
            <a:ext cx="4811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Y</a:t>
            </a:r>
            <a:r>
              <a:rPr lang="en-US" sz="1200" baseline="-25000" dirty="0" err="1" smtClean="0"/>
              <a:t>done</a:t>
            </a:r>
            <a:endParaRPr lang="en-US" sz="1200" baseline="-25000" dirty="0"/>
          </a:p>
        </p:txBody>
      </p:sp>
      <p:sp>
        <p:nvSpPr>
          <p:cNvPr id="258" name="TextBox 257"/>
          <p:cNvSpPr txBox="1"/>
          <p:nvPr/>
        </p:nvSpPr>
        <p:spPr>
          <a:xfrm>
            <a:off x="762000" y="2571750"/>
            <a:ext cx="7232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YELLOW</a:t>
            </a:r>
            <a:endParaRPr lang="en-US" sz="1200" baseline="-25000" dirty="0"/>
          </a:p>
        </p:txBody>
      </p:sp>
      <p:cxnSp>
        <p:nvCxnSpPr>
          <p:cNvPr id="272" name="Straight Connector 271"/>
          <p:cNvCxnSpPr/>
          <p:nvPr/>
        </p:nvCxnSpPr>
        <p:spPr>
          <a:xfrm>
            <a:off x="927100" y="1676400"/>
            <a:ext cx="838200" cy="0"/>
          </a:xfrm>
          <a:prstGeom prst="line">
            <a:avLst/>
          </a:prstGeom>
          <a:ln w="285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3" name="Straight Connector 272"/>
          <p:cNvCxnSpPr/>
          <p:nvPr/>
        </p:nvCxnSpPr>
        <p:spPr>
          <a:xfrm>
            <a:off x="1765300" y="1447800"/>
            <a:ext cx="457200" cy="0"/>
          </a:xfrm>
          <a:prstGeom prst="line">
            <a:avLst/>
          </a:prstGeom>
          <a:ln w="285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4" name="Straight Connector 273"/>
          <p:cNvCxnSpPr/>
          <p:nvPr/>
        </p:nvCxnSpPr>
        <p:spPr>
          <a:xfrm>
            <a:off x="1765300" y="1460500"/>
            <a:ext cx="0" cy="215900"/>
          </a:xfrm>
          <a:prstGeom prst="line">
            <a:avLst/>
          </a:prstGeom>
          <a:ln w="285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6" name="Straight Connector 275"/>
          <p:cNvCxnSpPr/>
          <p:nvPr/>
        </p:nvCxnSpPr>
        <p:spPr>
          <a:xfrm>
            <a:off x="2222500" y="1447800"/>
            <a:ext cx="0" cy="215900"/>
          </a:xfrm>
          <a:prstGeom prst="line">
            <a:avLst/>
          </a:prstGeom>
          <a:ln w="285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8" name="Straight Connector 277"/>
          <p:cNvCxnSpPr/>
          <p:nvPr/>
        </p:nvCxnSpPr>
        <p:spPr>
          <a:xfrm>
            <a:off x="2222500" y="1663700"/>
            <a:ext cx="3263900" cy="0"/>
          </a:xfrm>
          <a:prstGeom prst="line">
            <a:avLst/>
          </a:prstGeom>
          <a:ln w="285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5" name="TextBox 344"/>
          <p:cNvSpPr txBox="1"/>
          <p:nvPr/>
        </p:nvSpPr>
        <p:spPr>
          <a:xfrm>
            <a:off x="762000" y="1399401"/>
            <a:ext cx="4811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R</a:t>
            </a:r>
            <a:r>
              <a:rPr lang="en-US" sz="1200" baseline="-25000" dirty="0" err="1" smtClean="0"/>
              <a:t>done</a:t>
            </a:r>
            <a:endParaRPr lang="en-US" sz="1200" baseline="-25000" dirty="0"/>
          </a:p>
        </p:txBody>
      </p:sp>
      <p:cxnSp>
        <p:nvCxnSpPr>
          <p:cNvPr id="387" name="Straight Connector 386"/>
          <p:cNvCxnSpPr/>
          <p:nvPr/>
        </p:nvCxnSpPr>
        <p:spPr>
          <a:xfrm>
            <a:off x="928420" y="2438400"/>
            <a:ext cx="1738580" cy="6350"/>
          </a:xfrm>
          <a:prstGeom prst="line">
            <a:avLst/>
          </a:prstGeom>
          <a:ln w="285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8" name="Straight Connector 387"/>
          <p:cNvCxnSpPr/>
          <p:nvPr/>
        </p:nvCxnSpPr>
        <p:spPr>
          <a:xfrm>
            <a:off x="2667000" y="2216150"/>
            <a:ext cx="533400" cy="0"/>
          </a:xfrm>
          <a:prstGeom prst="line">
            <a:avLst/>
          </a:prstGeom>
          <a:ln w="285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9" name="Straight Connector 388"/>
          <p:cNvCxnSpPr/>
          <p:nvPr/>
        </p:nvCxnSpPr>
        <p:spPr>
          <a:xfrm>
            <a:off x="2667000" y="2228850"/>
            <a:ext cx="0" cy="215900"/>
          </a:xfrm>
          <a:prstGeom prst="line">
            <a:avLst/>
          </a:prstGeom>
          <a:ln w="285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0" name="Straight Connector 389"/>
          <p:cNvCxnSpPr/>
          <p:nvPr/>
        </p:nvCxnSpPr>
        <p:spPr>
          <a:xfrm>
            <a:off x="3200400" y="2216150"/>
            <a:ext cx="0" cy="215900"/>
          </a:xfrm>
          <a:prstGeom prst="line">
            <a:avLst/>
          </a:prstGeom>
          <a:ln w="285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1" name="Straight Connector 390"/>
          <p:cNvCxnSpPr/>
          <p:nvPr/>
        </p:nvCxnSpPr>
        <p:spPr>
          <a:xfrm>
            <a:off x="3200400" y="2432050"/>
            <a:ext cx="2286000" cy="0"/>
          </a:xfrm>
          <a:prstGeom prst="line">
            <a:avLst/>
          </a:prstGeom>
          <a:ln w="285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2" name="TextBox 391"/>
          <p:cNvSpPr txBox="1"/>
          <p:nvPr/>
        </p:nvSpPr>
        <p:spPr>
          <a:xfrm>
            <a:off x="762000" y="2155051"/>
            <a:ext cx="4946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G</a:t>
            </a:r>
            <a:r>
              <a:rPr lang="en-US" sz="1200" baseline="-25000" dirty="0" err="1" smtClean="0"/>
              <a:t>done</a:t>
            </a:r>
            <a:endParaRPr lang="en-US" sz="1200" baseline="-25000" dirty="0"/>
          </a:p>
        </p:txBody>
      </p:sp>
      <p:sp>
        <p:nvSpPr>
          <p:cNvPr id="26" name="Freeform 25"/>
          <p:cNvSpPr/>
          <p:nvPr/>
        </p:nvSpPr>
        <p:spPr>
          <a:xfrm>
            <a:off x="1731524" y="1170994"/>
            <a:ext cx="199538" cy="353006"/>
          </a:xfrm>
          <a:custGeom>
            <a:avLst/>
            <a:gdLst>
              <a:gd name="connsiteX0" fmla="*/ 59176 w 199538"/>
              <a:gd name="connsiteY0" fmla="*/ 352083 h 353006"/>
              <a:gd name="connsiteX1" fmla="*/ 198876 w 199538"/>
              <a:gd name="connsiteY1" fmla="*/ 313983 h 353006"/>
              <a:gd name="connsiteX2" fmla="*/ 8376 w 199538"/>
              <a:gd name="connsiteY2" fmla="*/ 98083 h 353006"/>
              <a:gd name="connsiteX3" fmla="*/ 46476 w 199538"/>
              <a:gd name="connsiteY3" fmla="*/ 9183 h 353006"/>
              <a:gd name="connsiteX4" fmla="*/ 160776 w 199538"/>
              <a:gd name="connsiteY4" fmla="*/ 2833 h 353006"/>
              <a:gd name="connsiteX5" fmla="*/ 160776 w 199538"/>
              <a:gd name="connsiteY5" fmla="*/ 2833 h 3530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9538" h="353006">
                <a:moveTo>
                  <a:pt x="59176" y="352083"/>
                </a:moveTo>
                <a:cubicBezTo>
                  <a:pt x="133259" y="354199"/>
                  <a:pt x="207343" y="356316"/>
                  <a:pt x="198876" y="313983"/>
                </a:cubicBezTo>
                <a:cubicBezTo>
                  <a:pt x="190409" y="271650"/>
                  <a:pt x="33776" y="148883"/>
                  <a:pt x="8376" y="98083"/>
                </a:cubicBezTo>
                <a:cubicBezTo>
                  <a:pt x="-17024" y="47283"/>
                  <a:pt x="21076" y="25058"/>
                  <a:pt x="46476" y="9183"/>
                </a:cubicBezTo>
                <a:cubicBezTo>
                  <a:pt x="71876" y="-6692"/>
                  <a:pt x="160776" y="2833"/>
                  <a:pt x="160776" y="2833"/>
                </a:cubicBezTo>
                <a:lnTo>
                  <a:pt x="160776" y="2833"/>
                </a:lnTo>
              </a:path>
            </a:pathLst>
          </a:custGeom>
          <a:ln w="12700" cmpd="sng">
            <a:solidFill>
              <a:srgbClr val="000000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5" name="Freeform 404"/>
          <p:cNvSpPr/>
          <p:nvPr/>
        </p:nvSpPr>
        <p:spPr>
          <a:xfrm flipV="1">
            <a:off x="1728629" y="1583744"/>
            <a:ext cx="199538" cy="353006"/>
          </a:xfrm>
          <a:custGeom>
            <a:avLst/>
            <a:gdLst>
              <a:gd name="connsiteX0" fmla="*/ 59176 w 199538"/>
              <a:gd name="connsiteY0" fmla="*/ 352083 h 353006"/>
              <a:gd name="connsiteX1" fmla="*/ 198876 w 199538"/>
              <a:gd name="connsiteY1" fmla="*/ 313983 h 353006"/>
              <a:gd name="connsiteX2" fmla="*/ 8376 w 199538"/>
              <a:gd name="connsiteY2" fmla="*/ 98083 h 353006"/>
              <a:gd name="connsiteX3" fmla="*/ 46476 w 199538"/>
              <a:gd name="connsiteY3" fmla="*/ 9183 h 353006"/>
              <a:gd name="connsiteX4" fmla="*/ 160776 w 199538"/>
              <a:gd name="connsiteY4" fmla="*/ 2833 h 353006"/>
              <a:gd name="connsiteX5" fmla="*/ 160776 w 199538"/>
              <a:gd name="connsiteY5" fmla="*/ 2833 h 3530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9538" h="353006">
                <a:moveTo>
                  <a:pt x="59176" y="352083"/>
                </a:moveTo>
                <a:cubicBezTo>
                  <a:pt x="133259" y="354199"/>
                  <a:pt x="207343" y="356316"/>
                  <a:pt x="198876" y="313983"/>
                </a:cubicBezTo>
                <a:cubicBezTo>
                  <a:pt x="190409" y="271650"/>
                  <a:pt x="33776" y="148883"/>
                  <a:pt x="8376" y="98083"/>
                </a:cubicBezTo>
                <a:cubicBezTo>
                  <a:pt x="-17024" y="47283"/>
                  <a:pt x="21076" y="25058"/>
                  <a:pt x="46476" y="9183"/>
                </a:cubicBezTo>
                <a:cubicBezTo>
                  <a:pt x="71876" y="-6692"/>
                  <a:pt x="160776" y="2833"/>
                  <a:pt x="160776" y="2833"/>
                </a:cubicBezTo>
                <a:lnTo>
                  <a:pt x="160776" y="2833"/>
                </a:lnTo>
              </a:path>
            </a:pathLst>
          </a:custGeom>
          <a:ln w="12700" cmpd="sng">
            <a:solidFill>
              <a:srgbClr val="000000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6" name="Freeform 405"/>
          <p:cNvSpPr/>
          <p:nvPr/>
        </p:nvSpPr>
        <p:spPr>
          <a:xfrm>
            <a:off x="2643431" y="1939151"/>
            <a:ext cx="199538" cy="353006"/>
          </a:xfrm>
          <a:custGeom>
            <a:avLst/>
            <a:gdLst>
              <a:gd name="connsiteX0" fmla="*/ 59176 w 199538"/>
              <a:gd name="connsiteY0" fmla="*/ 352083 h 353006"/>
              <a:gd name="connsiteX1" fmla="*/ 198876 w 199538"/>
              <a:gd name="connsiteY1" fmla="*/ 313983 h 353006"/>
              <a:gd name="connsiteX2" fmla="*/ 8376 w 199538"/>
              <a:gd name="connsiteY2" fmla="*/ 98083 h 353006"/>
              <a:gd name="connsiteX3" fmla="*/ 46476 w 199538"/>
              <a:gd name="connsiteY3" fmla="*/ 9183 h 353006"/>
              <a:gd name="connsiteX4" fmla="*/ 160776 w 199538"/>
              <a:gd name="connsiteY4" fmla="*/ 2833 h 353006"/>
              <a:gd name="connsiteX5" fmla="*/ 160776 w 199538"/>
              <a:gd name="connsiteY5" fmla="*/ 2833 h 3530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9538" h="353006">
                <a:moveTo>
                  <a:pt x="59176" y="352083"/>
                </a:moveTo>
                <a:cubicBezTo>
                  <a:pt x="133259" y="354199"/>
                  <a:pt x="207343" y="356316"/>
                  <a:pt x="198876" y="313983"/>
                </a:cubicBezTo>
                <a:cubicBezTo>
                  <a:pt x="190409" y="271650"/>
                  <a:pt x="33776" y="148883"/>
                  <a:pt x="8376" y="98083"/>
                </a:cubicBezTo>
                <a:cubicBezTo>
                  <a:pt x="-17024" y="47283"/>
                  <a:pt x="21076" y="25058"/>
                  <a:pt x="46476" y="9183"/>
                </a:cubicBezTo>
                <a:cubicBezTo>
                  <a:pt x="71876" y="-6692"/>
                  <a:pt x="160776" y="2833"/>
                  <a:pt x="160776" y="2833"/>
                </a:cubicBezTo>
                <a:lnTo>
                  <a:pt x="160776" y="2833"/>
                </a:lnTo>
              </a:path>
            </a:pathLst>
          </a:custGeom>
          <a:ln w="12700" cmpd="sng">
            <a:solidFill>
              <a:srgbClr val="000000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7" name="Freeform 406"/>
          <p:cNvSpPr/>
          <p:nvPr/>
        </p:nvSpPr>
        <p:spPr>
          <a:xfrm>
            <a:off x="3865319" y="2746898"/>
            <a:ext cx="199538" cy="353006"/>
          </a:xfrm>
          <a:custGeom>
            <a:avLst/>
            <a:gdLst>
              <a:gd name="connsiteX0" fmla="*/ 59176 w 199538"/>
              <a:gd name="connsiteY0" fmla="*/ 352083 h 353006"/>
              <a:gd name="connsiteX1" fmla="*/ 198876 w 199538"/>
              <a:gd name="connsiteY1" fmla="*/ 313983 h 353006"/>
              <a:gd name="connsiteX2" fmla="*/ 8376 w 199538"/>
              <a:gd name="connsiteY2" fmla="*/ 98083 h 353006"/>
              <a:gd name="connsiteX3" fmla="*/ 46476 w 199538"/>
              <a:gd name="connsiteY3" fmla="*/ 9183 h 353006"/>
              <a:gd name="connsiteX4" fmla="*/ 160776 w 199538"/>
              <a:gd name="connsiteY4" fmla="*/ 2833 h 353006"/>
              <a:gd name="connsiteX5" fmla="*/ 160776 w 199538"/>
              <a:gd name="connsiteY5" fmla="*/ 2833 h 3530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9538" h="353006">
                <a:moveTo>
                  <a:pt x="59176" y="352083"/>
                </a:moveTo>
                <a:cubicBezTo>
                  <a:pt x="133259" y="354199"/>
                  <a:pt x="207343" y="356316"/>
                  <a:pt x="198876" y="313983"/>
                </a:cubicBezTo>
                <a:cubicBezTo>
                  <a:pt x="190409" y="271650"/>
                  <a:pt x="33776" y="148883"/>
                  <a:pt x="8376" y="98083"/>
                </a:cubicBezTo>
                <a:cubicBezTo>
                  <a:pt x="-17024" y="47283"/>
                  <a:pt x="21076" y="25058"/>
                  <a:pt x="46476" y="9183"/>
                </a:cubicBezTo>
                <a:cubicBezTo>
                  <a:pt x="71876" y="-6692"/>
                  <a:pt x="160776" y="2833"/>
                  <a:pt x="160776" y="2833"/>
                </a:cubicBezTo>
                <a:lnTo>
                  <a:pt x="160776" y="2833"/>
                </a:lnTo>
              </a:path>
            </a:pathLst>
          </a:custGeom>
          <a:ln w="12700" cmpd="sng">
            <a:solidFill>
              <a:srgbClr val="000000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8" name="Freeform 407"/>
          <p:cNvSpPr/>
          <p:nvPr/>
        </p:nvSpPr>
        <p:spPr>
          <a:xfrm flipV="1">
            <a:off x="2643431" y="2364543"/>
            <a:ext cx="199538" cy="353006"/>
          </a:xfrm>
          <a:custGeom>
            <a:avLst/>
            <a:gdLst>
              <a:gd name="connsiteX0" fmla="*/ 59176 w 199538"/>
              <a:gd name="connsiteY0" fmla="*/ 352083 h 353006"/>
              <a:gd name="connsiteX1" fmla="*/ 198876 w 199538"/>
              <a:gd name="connsiteY1" fmla="*/ 313983 h 353006"/>
              <a:gd name="connsiteX2" fmla="*/ 8376 w 199538"/>
              <a:gd name="connsiteY2" fmla="*/ 98083 h 353006"/>
              <a:gd name="connsiteX3" fmla="*/ 46476 w 199538"/>
              <a:gd name="connsiteY3" fmla="*/ 9183 h 353006"/>
              <a:gd name="connsiteX4" fmla="*/ 160776 w 199538"/>
              <a:gd name="connsiteY4" fmla="*/ 2833 h 353006"/>
              <a:gd name="connsiteX5" fmla="*/ 160776 w 199538"/>
              <a:gd name="connsiteY5" fmla="*/ 2833 h 3530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9538" h="353006">
                <a:moveTo>
                  <a:pt x="59176" y="352083"/>
                </a:moveTo>
                <a:cubicBezTo>
                  <a:pt x="133259" y="354199"/>
                  <a:pt x="207343" y="356316"/>
                  <a:pt x="198876" y="313983"/>
                </a:cubicBezTo>
                <a:cubicBezTo>
                  <a:pt x="190409" y="271650"/>
                  <a:pt x="33776" y="148883"/>
                  <a:pt x="8376" y="98083"/>
                </a:cubicBezTo>
                <a:cubicBezTo>
                  <a:pt x="-17024" y="47283"/>
                  <a:pt x="21076" y="25058"/>
                  <a:pt x="46476" y="9183"/>
                </a:cubicBezTo>
                <a:cubicBezTo>
                  <a:pt x="71876" y="-6692"/>
                  <a:pt x="160776" y="2833"/>
                  <a:pt x="160776" y="2833"/>
                </a:cubicBezTo>
                <a:lnTo>
                  <a:pt x="160776" y="2833"/>
                </a:lnTo>
              </a:path>
            </a:pathLst>
          </a:custGeom>
          <a:ln w="12700" cmpd="sng">
            <a:solidFill>
              <a:srgbClr val="000000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Freeform 76"/>
          <p:cNvSpPr/>
          <p:nvPr/>
        </p:nvSpPr>
        <p:spPr>
          <a:xfrm>
            <a:off x="3765920" y="1172242"/>
            <a:ext cx="606255" cy="2031524"/>
          </a:xfrm>
          <a:custGeom>
            <a:avLst/>
            <a:gdLst>
              <a:gd name="connsiteX0" fmla="*/ 164730 w 606255"/>
              <a:gd name="connsiteY0" fmla="*/ 1964658 h 2031524"/>
              <a:gd name="connsiteX1" fmla="*/ 437780 w 606255"/>
              <a:gd name="connsiteY1" fmla="*/ 1945608 h 2031524"/>
              <a:gd name="connsiteX2" fmla="*/ 590180 w 606255"/>
              <a:gd name="connsiteY2" fmla="*/ 1120108 h 2031524"/>
              <a:gd name="connsiteX3" fmla="*/ 50430 w 606255"/>
              <a:gd name="connsiteY3" fmla="*/ 193008 h 2031524"/>
              <a:gd name="connsiteX4" fmla="*/ 44080 w 606255"/>
              <a:gd name="connsiteY4" fmla="*/ 21558 h 2031524"/>
              <a:gd name="connsiteX5" fmla="*/ 234580 w 606255"/>
              <a:gd name="connsiteY5" fmla="*/ 2508 h 2031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6255" h="2031524">
                <a:moveTo>
                  <a:pt x="164730" y="1964658"/>
                </a:moveTo>
                <a:cubicBezTo>
                  <a:pt x="265801" y="2025512"/>
                  <a:pt x="366872" y="2086366"/>
                  <a:pt x="437780" y="1945608"/>
                </a:cubicBezTo>
                <a:cubicBezTo>
                  <a:pt x="508688" y="1804850"/>
                  <a:pt x="654738" y="1412208"/>
                  <a:pt x="590180" y="1120108"/>
                </a:cubicBezTo>
                <a:cubicBezTo>
                  <a:pt x="525622" y="828008"/>
                  <a:pt x="141447" y="376100"/>
                  <a:pt x="50430" y="193008"/>
                </a:cubicBezTo>
                <a:cubicBezTo>
                  <a:pt x="-40587" y="9916"/>
                  <a:pt x="13388" y="53308"/>
                  <a:pt x="44080" y="21558"/>
                </a:cubicBezTo>
                <a:cubicBezTo>
                  <a:pt x="74772" y="-10192"/>
                  <a:pt x="234580" y="2508"/>
                  <a:pt x="234580" y="2508"/>
                </a:cubicBezTo>
              </a:path>
            </a:pathLst>
          </a:custGeom>
          <a:ln w="12700" cmpd="sng">
            <a:solidFill>
              <a:srgbClr val="000000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24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5B5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TextBox 108"/>
          <p:cNvSpPr txBox="1"/>
          <p:nvPr/>
        </p:nvSpPr>
        <p:spPr>
          <a:xfrm>
            <a:off x="948279" y="2501900"/>
            <a:ext cx="1039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clock</a:t>
            </a:r>
          </a:p>
        </p:txBody>
      </p:sp>
      <p:cxnSp>
        <p:nvCxnSpPr>
          <p:cNvPr id="102" name="Straight Connector 101"/>
          <p:cNvCxnSpPr/>
          <p:nvPr/>
        </p:nvCxnSpPr>
        <p:spPr>
          <a:xfrm>
            <a:off x="1876425" y="2441575"/>
            <a:ext cx="309172" cy="2080"/>
          </a:xfrm>
          <a:prstGeom prst="line">
            <a:avLst/>
          </a:prstGeom>
          <a:ln w="285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>
            <a:off x="3355975" y="2438400"/>
            <a:ext cx="297841" cy="3064"/>
          </a:xfrm>
          <a:prstGeom prst="line">
            <a:avLst/>
          </a:prstGeom>
          <a:ln w="285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7" name="TextBox 146"/>
          <p:cNvSpPr txBox="1"/>
          <p:nvPr/>
        </p:nvSpPr>
        <p:spPr>
          <a:xfrm>
            <a:off x="975179" y="1641444"/>
            <a:ext cx="1123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Green</a:t>
            </a:r>
          </a:p>
        </p:txBody>
      </p:sp>
      <p:cxnSp>
        <p:nvCxnSpPr>
          <p:cNvPr id="167" name="Straight Connector 166"/>
          <p:cNvCxnSpPr/>
          <p:nvPr/>
        </p:nvCxnSpPr>
        <p:spPr>
          <a:xfrm flipH="1">
            <a:off x="2022340" y="1673225"/>
            <a:ext cx="3310" cy="357703"/>
          </a:xfrm>
          <a:prstGeom prst="line">
            <a:avLst/>
          </a:prstGeom>
          <a:ln w="285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8" name="Straight Connector 167"/>
          <p:cNvCxnSpPr/>
          <p:nvPr/>
        </p:nvCxnSpPr>
        <p:spPr>
          <a:xfrm flipV="1">
            <a:off x="1022350" y="2027753"/>
            <a:ext cx="1156897" cy="1072"/>
          </a:xfrm>
          <a:prstGeom prst="line">
            <a:avLst/>
          </a:prstGeom>
          <a:ln w="285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9" name="Straight Connector 168"/>
          <p:cNvCxnSpPr/>
          <p:nvPr/>
        </p:nvCxnSpPr>
        <p:spPr>
          <a:xfrm flipV="1">
            <a:off x="2025515" y="1676400"/>
            <a:ext cx="2911610" cy="894"/>
          </a:xfrm>
          <a:prstGeom prst="line">
            <a:avLst/>
          </a:prstGeom>
          <a:ln w="285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9" name="Straight Connector 248"/>
          <p:cNvCxnSpPr/>
          <p:nvPr/>
        </p:nvCxnSpPr>
        <p:spPr>
          <a:xfrm>
            <a:off x="3044825" y="2025651"/>
            <a:ext cx="609600" cy="6349"/>
          </a:xfrm>
          <a:prstGeom prst="line">
            <a:avLst/>
          </a:prstGeom>
          <a:ln w="285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7" name="Group 26"/>
          <p:cNvGrpSpPr/>
          <p:nvPr/>
        </p:nvGrpSpPr>
        <p:grpSpPr>
          <a:xfrm>
            <a:off x="4809138" y="1584860"/>
            <a:ext cx="588362" cy="477049"/>
            <a:chOff x="6041038" y="2064285"/>
            <a:chExt cx="588362" cy="477049"/>
          </a:xfrm>
        </p:grpSpPr>
        <p:grpSp>
          <p:nvGrpSpPr>
            <p:cNvPr id="251" name="Group 250"/>
            <p:cNvGrpSpPr/>
            <p:nvPr/>
          </p:nvGrpSpPr>
          <p:grpSpPr>
            <a:xfrm>
              <a:off x="6067928" y="2064285"/>
              <a:ext cx="561472" cy="477049"/>
              <a:chOff x="5655147" y="262650"/>
              <a:chExt cx="1097952" cy="914400"/>
            </a:xfrm>
          </p:grpSpPr>
          <p:cxnSp>
            <p:nvCxnSpPr>
              <p:cNvPr id="253" name="Straight Connector 252"/>
              <p:cNvCxnSpPr/>
              <p:nvPr/>
            </p:nvCxnSpPr>
            <p:spPr>
              <a:xfrm>
                <a:off x="5848608" y="1174293"/>
                <a:ext cx="386922" cy="0"/>
              </a:xfrm>
              <a:prstGeom prst="line">
                <a:avLst/>
              </a:prstGeom>
              <a:ln w="2857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4" name="Straight Connector 253"/>
              <p:cNvCxnSpPr/>
              <p:nvPr/>
            </p:nvCxnSpPr>
            <p:spPr>
              <a:xfrm>
                <a:off x="5848608" y="265407"/>
                <a:ext cx="0" cy="911643"/>
              </a:xfrm>
              <a:prstGeom prst="line">
                <a:avLst/>
              </a:prstGeom>
              <a:ln w="2857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1" name="Arc 260"/>
              <p:cNvSpPr/>
              <p:nvPr/>
            </p:nvSpPr>
            <p:spPr>
              <a:xfrm flipV="1">
                <a:off x="5655147" y="262650"/>
                <a:ext cx="1097952" cy="911643"/>
              </a:xfrm>
              <a:prstGeom prst="arc">
                <a:avLst/>
              </a:prstGeom>
              <a:ln w="28575" cmpd="sng"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2" name="Arc 271"/>
              <p:cNvSpPr/>
              <p:nvPr/>
            </p:nvSpPr>
            <p:spPr>
              <a:xfrm>
                <a:off x="5655147" y="265407"/>
                <a:ext cx="1097952" cy="911643"/>
              </a:xfrm>
              <a:prstGeom prst="arc">
                <a:avLst/>
              </a:prstGeom>
              <a:ln w="28575" cmpd="sng"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73" name="Straight Connector 272"/>
              <p:cNvCxnSpPr/>
              <p:nvPr/>
            </p:nvCxnSpPr>
            <p:spPr>
              <a:xfrm>
                <a:off x="5848608" y="265407"/>
                <a:ext cx="386922" cy="0"/>
              </a:xfrm>
              <a:prstGeom prst="line">
                <a:avLst/>
              </a:prstGeom>
              <a:ln w="2857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76" name="Oval 275"/>
            <p:cNvSpPr/>
            <p:nvPr/>
          </p:nvSpPr>
          <p:spPr>
            <a:xfrm>
              <a:off x="6041038" y="2372641"/>
              <a:ext cx="121951" cy="121951"/>
            </a:xfrm>
            <a:prstGeom prst="ellipse">
              <a:avLst/>
            </a:prstGeom>
            <a:noFill/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3648075" y="1809262"/>
            <a:ext cx="927100" cy="844550"/>
            <a:chOff x="3480427" y="3032236"/>
            <a:chExt cx="927100" cy="844550"/>
          </a:xfrm>
        </p:grpSpPr>
        <p:sp>
          <p:nvSpPr>
            <p:cNvPr id="91" name="Rectangle 90"/>
            <p:cNvSpPr/>
            <p:nvPr/>
          </p:nvSpPr>
          <p:spPr>
            <a:xfrm>
              <a:off x="3481015" y="3048000"/>
              <a:ext cx="859837" cy="828786"/>
            </a:xfrm>
            <a:prstGeom prst="rect">
              <a:avLst/>
            </a:prstGeom>
            <a:noFill/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3480427" y="3032236"/>
              <a:ext cx="9271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 dirty="0" smtClean="0"/>
                <a:t>D        Q</a:t>
              </a:r>
            </a:p>
          </p:txBody>
        </p:sp>
        <p:grpSp>
          <p:nvGrpSpPr>
            <p:cNvPr id="93" name="Group 92"/>
            <p:cNvGrpSpPr/>
            <p:nvPr/>
          </p:nvGrpSpPr>
          <p:grpSpPr>
            <a:xfrm>
              <a:off x="3481015" y="3531973"/>
              <a:ext cx="142110" cy="293295"/>
              <a:chOff x="6639690" y="5410200"/>
              <a:chExt cx="142110" cy="293295"/>
            </a:xfrm>
          </p:grpSpPr>
          <p:cxnSp>
            <p:nvCxnSpPr>
              <p:cNvPr id="95" name="Straight Connector 94"/>
              <p:cNvCxnSpPr/>
              <p:nvPr/>
            </p:nvCxnSpPr>
            <p:spPr>
              <a:xfrm>
                <a:off x="6639691" y="5410200"/>
                <a:ext cx="142109" cy="152400"/>
              </a:xfrm>
              <a:prstGeom prst="line">
                <a:avLst/>
              </a:prstGeom>
              <a:ln w="28575" cmpd="sng"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Straight Connector 96"/>
              <p:cNvCxnSpPr/>
              <p:nvPr/>
            </p:nvCxnSpPr>
            <p:spPr>
              <a:xfrm flipH="1">
                <a:off x="6639690" y="5551095"/>
                <a:ext cx="142109" cy="152400"/>
              </a:xfrm>
              <a:prstGeom prst="line">
                <a:avLst/>
              </a:prstGeom>
              <a:ln w="28575" cmpd="sng"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08" name="Group 107"/>
          <p:cNvGrpSpPr/>
          <p:nvPr/>
        </p:nvGrpSpPr>
        <p:grpSpPr>
          <a:xfrm>
            <a:off x="2136775" y="1815612"/>
            <a:ext cx="990600" cy="838200"/>
            <a:chOff x="3426452" y="3038586"/>
            <a:chExt cx="990600" cy="838200"/>
          </a:xfrm>
        </p:grpSpPr>
        <p:sp>
          <p:nvSpPr>
            <p:cNvPr id="110" name="Rectangle 109"/>
            <p:cNvSpPr/>
            <p:nvPr/>
          </p:nvSpPr>
          <p:spPr>
            <a:xfrm>
              <a:off x="3481015" y="3048000"/>
              <a:ext cx="859837" cy="828786"/>
            </a:xfrm>
            <a:prstGeom prst="rect">
              <a:avLst/>
            </a:prstGeom>
            <a:noFill/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3426452" y="3038586"/>
              <a:ext cx="9906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 dirty="0" smtClean="0"/>
                <a:t>D        Q</a:t>
              </a:r>
            </a:p>
          </p:txBody>
        </p:sp>
        <p:grpSp>
          <p:nvGrpSpPr>
            <p:cNvPr id="112" name="Group 111"/>
            <p:cNvGrpSpPr/>
            <p:nvPr/>
          </p:nvGrpSpPr>
          <p:grpSpPr>
            <a:xfrm>
              <a:off x="3481015" y="3531973"/>
              <a:ext cx="142110" cy="293295"/>
              <a:chOff x="6639690" y="5410200"/>
              <a:chExt cx="142110" cy="293295"/>
            </a:xfrm>
          </p:grpSpPr>
          <p:cxnSp>
            <p:nvCxnSpPr>
              <p:cNvPr id="113" name="Straight Connector 112"/>
              <p:cNvCxnSpPr/>
              <p:nvPr/>
            </p:nvCxnSpPr>
            <p:spPr>
              <a:xfrm>
                <a:off x="6639691" y="5410200"/>
                <a:ext cx="142109" cy="152400"/>
              </a:xfrm>
              <a:prstGeom prst="line">
                <a:avLst/>
              </a:prstGeom>
              <a:ln w="28575" cmpd="sng"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Straight Connector 113"/>
              <p:cNvCxnSpPr/>
              <p:nvPr/>
            </p:nvCxnSpPr>
            <p:spPr>
              <a:xfrm flipH="1">
                <a:off x="6639690" y="5551095"/>
                <a:ext cx="142109" cy="152400"/>
              </a:xfrm>
              <a:prstGeom prst="line">
                <a:avLst/>
              </a:prstGeom>
              <a:ln w="28575" cmpd="sng"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120" name="Straight Connector 119"/>
          <p:cNvCxnSpPr/>
          <p:nvPr/>
        </p:nvCxnSpPr>
        <p:spPr>
          <a:xfrm>
            <a:off x="1022350" y="2847975"/>
            <a:ext cx="2333625" cy="0"/>
          </a:xfrm>
          <a:prstGeom prst="line">
            <a:avLst/>
          </a:prstGeom>
          <a:ln w="285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/>
          <p:nvPr/>
        </p:nvCxnSpPr>
        <p:spPr>
          <a:xfrm flipH="1">
            <a:off x="1887147" y="2441575"/>
            <a:ext cx="1978" cy="402130"/>
          </a:xfrm>
          <a:prstGeom prst="line">
            <a:avLst/>
          </a:prstGeom>
          <a:ln w="285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 flipH="1">
            <a:off x="3365500" y="2435225"/>
            <a:ext cx="3175" cy="422275"/>
          </a:xfrm>
          <a:prstGeom prst="line">
            <a:avLst/>
          </a:prstGeom>
          <a:ln w="285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/>
          <p:nvPr/>
        </p:nvCxnSpPr>
        <p:spPr>
          <a:xfrm>
            <a:off x="4505325" y="1949450"/>
            <a:ext cx="298450" cy="3175"/>
          </a:xfrm>
          <a:prstGeom prst="line">
            <a:avLst/>
          </a:prstGeom>
          <a:ln w="285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/>
        </p:nvCxnSpPr>
        <p:spPr>
          <a:xfrm>
            <a:off x="5400675" y="1816101"/>
            <a:ext cx="609600" cy="6349"/>
          </a:xfrm>
          <a:prstGeom prst="line">
            <a:avLst/>
          </a:prstGeom>
          <a:ln w="285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5" name="TextBox 134"/>
          <p:cNvSpPr txBox="1"/>
          <p:nvPr/>
        </p:nvSpPr>
        <p:spPr>
          <a:xfrm>
            <a:off x="5457238" y="1428212"/>
            <a:ext cx="1123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R</a:t>
            </a:r>
            <a:r>
              <a:rPr lang="en-US" baseline="-25000" dirty="0" err="1" smtClean="0"/>
              <a:t>reset</a:t>
            </a:r>
            <a:endParaRPr lang="en-US" baseline="-25000" dirty="0" smtClean="0"/>
          </a:p>
        </p:txBody>
      </p:sp>
    </p:spTree>
    <p:extLst>
      <p:ext uri="{BB962C8B-B14F-4D97-AF65-F5344CB8AC3E}">
        <p14:creationId xmlns:p14="http://schemas.microsoft.com/office/powerpoint/2010/main" val="1021248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5B5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2819400" y="2971800"/>
            <a:ext cx="696194" cy="477049"/>
            <a:chOff x="4836028" y="1584860"/>
            <a:chExt cx="696194" cy="477049"/>
          </a:xfrm>
        </p:grpSpPr>
        <p:grpSp>
          <p:nvGrpSpPr>
            <p:cNvPr id="3" name="Group 2"/>
            <p:cNvGrpSpPr/>
            <p:nvPr/>
          </p:nvGrpSpPr>
          <p:grpSpPr>
            <a:xfrm>
              <a:off x="4836028" y="1584860"/>
              <a:ext cx="561472" cy="477049"/>
              <a:chOff x="5655147" y="262650"/>
              <a:chExt cx="1097952" cy="914400"/>
            </a:xfrm>
          </p:grpSpPr>
          <p:cxnSp>
            <p:nvCxnSpPr>
              <p:cNvPr id="5" name="Straight Connector 4"/>
              <p:cNvCxnSpPr/>
              <p:nvPr/>
            </p:nvCxnSpPr>
            <p:spPr>
              <a:xfrm>
                <a:off x="5848608" y="1174293"/>
                <a:ext cx="386922" cy="0"/>
              </a:xfrm>
              <a:prstGeom prst="line">
                <a:avLst/>
              </a:prstGeom>
              <a:ln w="2857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Straight Connector 5"/>
              <p:cNvCxnSpPr/>
              <p:nvPr/>
            </p:nvCxnSpPr>
            <p:spPr>
              <a:xfrm>
                <a:off x="5848608" y="265407"/>
                <a:ext cx="0" cy="911643"/>
              </a:xfrm>
              <a:prstGeom prst="line">
                <a:avLst/>
              </a:prstGeom>
              <a:ln w="2857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" name="Arc 6"/>
              <p:cNvSpPr/>
              <p:nvPr/>
            </p:nvSpPr>
            <p:spPr>
              <a:xfrm flipV="1">
                <a:off x="5655147" y="262650"/>
                <a:ext cx="1097952" cy="911643"/>
              </a:xfrm>
              <a:prstGeom prst="arc">
                <a:avLst/>
              </a:prstGeom>
              <a:ln w="28575" cmpd="sng"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Arc 7"/>
              <p:cNvSpPr/>
              <p:nvPr/>
            </p:nvSpPr>
            <p:spPr>
              <a:xfrm>
                <a:off x="5655147" y="265407"/>
                <a:ext cx="1097952" cy="911643"/>
              </a:xfrm>
              <a:prstGeom prst="arc">
                <a:avLst/>
              </a:prstGeom>
              <a:ln w="28575" cmpd="sng"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9" name="Straight Connector 8"/>
              <p:cNvCxnSpPr/>
              <p:nvPr/>
            </p:nvCxnSpPr>
            <p:spPr>
              <a:xfrm>
                <a:off x="5848608" y="265407"/>
                <a:ext cx="386922" cy="0"/>
              </a:xfrm>
              <a:prstGeom prst="line">
                <a:avLst/>
              </a:prstGeom>
              <a:ln w="2857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" name="Oval 3"/>
            <p:cNvSpPr/>
            <p:nvPr/>
          </p:nvSpPr>
          <p:spPr>
            <a:xfrm>
              <a:off x="5410271" y="1761983"/>
              <a:ext cx="121951" cy="121951"/>
            </a:xfrm>
            <a:prstGeom prst="ellipse">
              <a:avLst/>
            </a:prstGeom>
            <a:noFill/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Rectangle 11"/>
          <p:cNvSpPr/>
          <p:nvPr/>
        </p:nvSpPr>
        <p:spPr>
          <a:xfrm>
            <a:off x="1613841" y="2066229"/>
            <a:ext cx="5742752" cy="1626648"/>
          </a:xfrm>
          <a:prstGeom prst="rect">
            <a:avLst/>
          </a:prstGeom>
          <a:noFill/>
          <a:ln w="381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740370" y="3706518"/>
            <a:ext cx="472253" cy="420980"/>
          </a:xfrm>
          <a:prstGeom prst="rect">
            <a:avLst/>
          </a:prstGeom>
          <a:noFill/>
          <a:ln w="127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565399" y="3706518"/>
            <a:ext cx="472253" cy="420980"/>
          </a:xfrm>
          <a:prstGeom prst="rect">
            <a:avLst/>
          </a:prstGeom>
          <a:noFill/>
          <a:ln w="127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390428" y="3706518"/>
            <a:ext cx="472253" cy="420980"/>
          </a:xfrm>
          <a:prstGeom prst="rect">
            <a:avLst/>
          </a:prstGeom>
          <a:noFill/>
          <a:ln w="127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215457" y="3706518"/>
            <a:ext cx="472253" cy="420980"/>
          </a:xfrm>
          <a:prstGeom prst="rect">
            <a:avLst/>
          </a:prstGeom>
          <a:noFill/>
          <a:ln w="127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040486" y="3706518"/>
            <a:ext cx="472253" cy="420980"/>
          </a:xfrm>
          <a:prstGeom prst="rect">
            <a:avLst/>
          </a:prstGeom>
          <a:noFill/>
          <a:ln w="127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5865515" y="3706518"/>
            <a:ext cx="472253" cy="420980"/>
          </a:xfrm>
          <a:prstGeom prst="rect">
            <a:avLst/>
          </a:prstGeom>
          <a:noFill/>
          <a:ln w="127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6690547" y="3706518"/>
            <a:ext cx="472253" cy="420980"/>
          </a:xfrm>
          <a:prstGeom prst="rect">
            <a:avLst/>
          </a:prstGeom>
          <a:noFill/>
          <a:ln w="127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1740370" y="1645249"/>
            <a:ext cx="472253" cy="420980"/>
          </a:xfrm>
          <a:prstGeom prst="rect">
            <a:avLst/>
          </a:prstGeom>
          <a:noFill/>
          <a:ln w="127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2565399" y="1645249"/>
            <a:ext cx="472253" cy="420980"/>
          </a:xfrm>
          <a:prstGeom prst="rect">
            <a:avLst/>
          </a:prstGeom>
          <a:noFill/>
          <a:ln w="127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3390428" y="1645249"/>
            <a:ext cx="472253" cy="420980"/>
          </a:xfrm>
          <a:prstGeom prst="rect">
            <a:avLst/>
          </a:prstGeom>
          <a:noFill/>
          <a:ln w="127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4215457" y="1645249"/>
            <a:ext cx="472253" cy="420980"/>
          </a:xfrm>
          <a:prstGeom prst="rect">
            <a:avLst/>
          </a:prstGeom>
          <a:noFill/>
          <a:ln w="127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5040486" y="1645249"/>
            <a:ext cx="472253" cy="420980"/>
          </a:xfrm>
          <a:prstGeom prst="rect">
            <a:avLst/>
          </a:prstGeom>
          <a:noFill/>
          <a:ln w="127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5865515" y="1645249"/>
            <a:ext cx="472253" cy="420980"/>
          </a:xfrm>
          <a:prstGeom prst="rect">
            <a:avLst/>
          </a:prstGeom>
          <a:noFill/>
          <a:ln w="127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6690547" y="1645249"/>
            <a:ext cx="472253" cy="420980"/>
          </a:xfrm>
          <a:prstGeom prst="rect">
            <a:avLst/>
          </a:prstGeom>
          <a:noFill/>
          <a:ln w="127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0" name="Group 39"/>
          <p:cNvGrpSpPr/>
          <p:nvPr/>
        </p:nvGrpSpPr>
        <p:grpSpPr>
          <a:xfrm>
            <a:off x="5334000" y="2971800"/>
            <a:ext cx="696194" cy="477049"/>
            <a:chOff x="4836028" y="1584860"/>
            <a:chExt cx="696194" cy="477049"/>
          </a:xfrm>
        </p:grpSpPr>
        <p:grpSp>
          <p:nvGrpSpPr>
            <p:cNvPr id="41" name="Group 40"/>
            <p:cNvGrpSpPr/>
            <p:nvPr/>
          </p:nvGrpSpPr>
          <p:grpSpPr>
            <a:xfrm>
              <a:off x="4836028" y="1584860"/>
              <a:ext cx="561472" cy="477049"/>
              <a:chOff x="5655147" y="262650"/>
              <a:chExt cx="1097952" cy="914400"/>
            </a:xfrm>
          </p:grpSpPr>
          <p:cxnSp>
            <p:nvCxnSpPr>
              <p:cNvPr id="43" name="Straight Connector 42"/>
              <p:cNvCxnSpPr/>
              <p:nvPr/>
            </p:nvCxnSpPr>
            <p:spPr>
              <a:xfrm>
                <a:off x="5848608" y="1174293"/>
                <a:ext cx="386922" cy="0"/>
              </a:xfrm>
              <a:prstGeom prst="line">
                <a:avLst/>
              </a:prstGeom>
              <a:ln w="2857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>
              <a:xfrm>
                <a:off x="5848608" y="265407"/>
                <a:ext cx="0" cy="911643"/>
              </a:xfrm>
              <a:prstGeom prst="line">
                <a:avLst/>
              </a:prstGeom>
              <a:ln w="2857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5" name="Arc 44"/>
              <p:cNvSpPr/>
              <p:nvPr/>
            </p:nvSpPr>
            <p:spPr>
              <a:xfrm flipV="1">
                <a:off x="5655147" y="262650"/>
                <a:ext cx="1097952" cy="911643"/>
              </a:xfrm>
              <a:prstGeom prst="arc">
                <a:avLst/>
              </a:prstGeom>
              <a:ln w="28575" cmpd="sng"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Arc 45"/>
              <p:cNvSpPr/>
              <p:nvPr/>
            </p:nvSpPr>
            <p:spPr>
              <a:xfrm>
                <a:off x="5655147" y="265407"/>
                <a:ext cx="1097952" cy="911643"/>
              </a:xfrm>
              <a:prstGeom prst="arc">
                <a:avLst/>
              </a:prstGeom>
              <a:ln w="28575" cmpd="sng"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7" name="Straight Connector 46"/>
              <p:cNvCxnSpPr/>
              <p:nvPr/>
            </p:nvCxnSpPr>
            <p:spPr>
              <a:xfrm>
                <a:off x="5848608" y="265407"/>
                <a:ext cx="386922" cy="0"/>
              </a:xfrm>
              <a:prstGeom prst="line">
                <a:avLst/>
              </a:prstGeom>
              <a:ln w="2857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2" name="Oval 41"/>
            <p:cNvSpPr/>
            <p:nvPr/>
          </p:nvSpPr>
          <p:spPr>
            <a:xfrm>
              <a:off x="5410271" y="1761983"/>
              <a:ext cx="121951" cy="121951"/>
            </a:xfrm>
            <a:prstGeom prst="ellipse">
              <a:avLst/>
            </a:prstGeom>
            <a:noFill/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3733800" y="2294293"/>
            <a:ext cx="696194" cy="477049"/>
            <a:chOff x="4836028" y="1584860"/>
            <a:chExt cx="696194" cy="477049"/>
          </a:xfrm>
        </p:grpSpPr>
        <p:grpSp>
          <p:nvGrpSpPr>
            <p:cNvPr id="49" name="Group 48"/>
            <p:cNvGrpSpPr/>
            <p:nvPr/>
          </p:nvGrpSpPr>
          <p:grpSpPr>
            <a:xfrm>
              <a:off x="4836028" y="1584860"/>
              <a:ext cx="561472" cy="477049"/>
              <a:chOff x="5655147" y="262650"/>
              <a:chExt cx="1097952" cy="914400"/>
            </a:xfrm>
          </p:grpSpPr>
          <p:cxnSp>
            <p:nvCxnSpPr>
              <p:cNvPr id="51" name="Straight Connector 50"/>
              <p:cNvCxnSpPr/>
              <p:nvPr/>
            </p:nvCxnSpPr>
            <p:spPr>
              <a:xfrm>
                <a:off x="5848608" y="1174293"/>
                <a:ext cx="386922" cy="0"/>
              </a:xfrm>
              <a:prstGeom prst="line">
                <a:avLst/>
              </a:prstGeom>
              <a:ln w="2857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>
                <a:off x="5848608" y="265407"/>
                <a:ext cx="0" cy="911643"/>
              </a:xfrm>
              <a:prstGeom prst="line">
                <a:avLst/>
              </a:prstGeom>
              <a:ln w="2857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3" name="Arc 52"/>
              <p:cNvSpPr/>
              <p:nvPr/>
            </p:nvSpPr>
            <p:spPr>
              <a:xfrm flipV="1">
                <a:off x="5655147" y="262650"/>
                <a:ext cx="1097952" cy="911643"/>
              </a:xfrm>
              <a:prstGeom prst="arc">
                <a:avLst/>
              </a:prstGeom>
              <a:ln w="28575" cmpd="sng"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Arc 53"/>
              <p:cNvSpPr/>
              <p:nvPr/>
            </p:nvSpPr>
            <p:spPr>
              <a:xfrm>
                <a:off x="5655147" y="265407"/>
                <a:ext cx="1097952" cy="911643"/>
              </a:xfrm>
              <a:prstGeom prst="arc">
                <a:avLst/>
              </a:prstGeom>
              <a:ln w="28575" cmpd="sng"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55" name="Straight Connector 54"/>
              <p:cNvCxnSpPr/>
              <p:nvPr/>
            </p:nvCxnSpPr>
            <p:spPr>
              <a:xfrm>
                <a:off x="5848608" y="265407"/>
                <a:ext cx="386922" cy="0"/>
              </a:xfrm>
              <a:prstGeom prst="line">
                <a:avLst/>
              </a:prstGeom>
              <a:ln w="2857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0" name="Oval 49"/>
            <p:cNvSpPr/>
            <p:nvPr/>
          </p:nvSpPr>
          <p:spPr>
            <a:xfrm>
              <a:off x="5410271" y="1761983"/>
              <a:ext cx="121951" cy="121951"/>
            </a:xfrm>
            <a:prstGeom prst="ellipse">
              <a:avLst/>
            </a:prstGeom>
            <a:noFill/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6172200" y="2292855"/>
            <a:ext cx="696194" cy="477049"/>
            <a:chOff x="4836028" y="1584860"/>
            <a:chExt cx="696194" cy="477049"/>
          </a:xfrm>
        </p:grpSpPr>
        <p:grpSp>
          <p:nvGrpSpPr>
            <p:cNvPr id="57" name="Group 56"/>
            <p:cNvGrpSpPr/>
            <p:nvPr/>
          </p:nvGrpSpPr>
          <p:grpSpPr>
            <a:xfrm>
              <a:off x="4836028" y="1584860"/>
              <a:ext cx="561472" cy="477049"/>
              <a:chOff x="5655147" y="262650"/>
              <a:chExt cx="1097952" cy="914400"/>
            </a:xfrm>
          </p:grpSpPr>
          <p:cxnSp>
            <p:nvCxnSpPr>
              <p:cNvPr id="59" name="Straight Connector 58"/>
              <p:cNvCxnSpPr/>
              <p:nvPr/>
            </p:nvCxnSpPr>
            <p:spPr>
              <a:xfrm>
                <a:off x="5848608" y="1174293"/>
                <a:ext cx="386922" cy="0"/>
              </a:xfrm>
              <a:prstGeom prst="line">
                <a:avLst/>
              </a:prstGeom>
              <a:ln w="2857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>
                <a:off x="5848608" y="265407"/>
                <a:ext cx="0" cy="911643"/>
              </a:xfrm>
              <a:prstGeom prst="line">
                <a:avLst/>
              </a:prstGeom>
              <a:ln w="2857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1" name="Arc 60"/>
              <p:cNvSpPr/>
              <p:nvPr/>
            </p:nvSpPr>
            <p:spPr>
              <a:xfrm flipV="1">
                <a:off x="5655147" y="262650"/>
                <a:ext cx="1097952" cy="911643"/>
              </a:xfrm>
              <a:prstGeom prst="arc">
                <a:avLst/>
              </a:prstGeom>
              <a:ln w="28575" cmpd="sng"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Arc 61"/>
              <p:cNvSpPr/>
              <p:nvPr/>
            </p:nvSpPr>
            <p:spPr>
              <a:xfrm>
                <a:off x="5655147" y="265407"/>
                <a:ext cx="1097952" cy="911643"/>
              </a:xfrm>
              <a:prstGeom prst="arc">
                <a:avLst/>
              </a:prstGeom>
              <a:ln w="28575" cmpd="sng"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63" name="Straight Connector 62"/>
              <p:cNvCxnSpPr/>
              <p:nvPr/>
            </p:nvCxnSpPr>
            <p:spPr>
              <a:xfrm>
                <a:off x="5848608" y="265407"/>
                <a:ext cx="386922" cy="0"/>
              </a:xfrm>
              <a:prstGeom prst="line">
                <a:avLst/>
              </a:prstGeom>
              <a:ln w="2857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8" name="Oval 57"/>
            <p:cNvSpPr/>
            <p:nvPr/>
          </p:nvSpPr>
          <p:spPr>
            <a:xfrm>
              <a:off x="5410271" y="1761983"/>
              <a:ext cx="121951" cy="121951"/>
            </a:xfrm>
            <a:prstGeom prst="ellipse">
              <a:avLst/>
            </a:prstGeom>
            <a:noFill/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65" name="Elbow Connector 64"/>
          <p:cNvCxnSpPr/>
          <p:nvPr/>
        </p:nvCxnSpPr>
        <p:spPr>
          <a:xfrm>
            <a:off x="2819400" y="2066229"/>
            <a:ext cx="1013332" cy="525700"/>
          </a:xfrm>
          <a:prstGeom prst="bentConnector3">
            <a:avLst>
              <a:gd name="adj1" fmla="val -132"/>
            </a:avLst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Elbow Connector 66"/>
          <p:cNvCxnSpPr/>
          <p:nvPr/>
        </p:nvCxnSpPr>
        <p:spPr>
          <a:xfrm rot="16200000" flipH="1">
            <a:off x="3538742" y="2177425"/>
            <a:ext cx="403749" cy="184231"/>
          </a:xfrm>
          <a:prstGeom prst="bentConnector3">
            <a:avLst>
              <a:gd name="adj1" fmla="val 101260"/>
            </a:avLst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Elbow Connector 70"/>
          <p:cNvCxnSpPr/>
          <p:nvPr/>
        </p:nvCxnSpPr>
        <p:spPr>
          <a:xfrm rot="16200000" flipH="1">
            <a:off x="5978235" y="2177426"/>
            <a:ext cx="403749" cy="184231"/>
          </a:xfrm>
          <a:prstGeom prst="bentConnector3">
            <a:avLst>
              <a:gd name="adj1" fmla="val 101260"/>
            </a:avLst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Elbow Connector 71"/>
          <p:cNvCxnSpPr/>
          <p:nvPr/>
        </p:nvCxnSpPr>
        <p:spPr>
          <a:xfrm>
            <a:off x="5257800" y="2083848"/>
            <a:ext cx="1013332" cy="525700"/>
          </a:xfrm>
          <a:prstGeom prst="bentConnector3">
            <a:avLst>
              <a:gd name="adj1" fmla="val -132"/>
            </a:avLst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Elbow Connector 72"/>
          <p:cNvCxnSpPr/>
          <p:nvPr/>
        </p:nvCxnSpPr>
        <p:spPr>
          <a:xfrm flipV="1">
            <a:off x="4419600" y="3157267"/>
            <a:ext cx="1013332" cy="525700"/>
          </a:xfrm>
          <a:prstGeom prst="bentConnector3">
            <a:avLst>
              <a:gd name="adj1" fmla="val -132"/>
            </a:avLst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Elbow Connector 73"/>
          <p:cNvCxnSpPr/>
          <p:nvPr/>
        </p:nvCxnSpPr>
        <p:spPr>
          <a:xfrm flipV="1">
            <a:off x="1905000" y="3167177"/>
            <a:ext cx="1013332" cy="525700"/>
          </a:xfrm>
          <a:prstGeom prst="bentConnector3">
            <a:avLst>
              <a:gd name="adj1" fmla="val -132"/>
            </a:avLst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Elbow Connector 74"/>
          <p:cNvCxnSpPr/>
          <p:nvPr/>
        </p:nvCxnSpPr>
        <p:spPr>
          <a:xfrm rot="5400000" flipH="1" flipV="1">
            <a:off x="5136117" y="3419032"/>
            <a:ext cx="403749" cy="184231"/>
          </a:xfrm>
          <a:prstGeom prst="bentConnector3">
            <a:avLst>
              <a:gd name="adj1" fmla="val 101260"/>
            </a:avLst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Elbow Connector 75"/>
          <p:cNvCxnSpPr/>
          <p:nvPr/>
        </p:nvCxnSpPr>
        <p:spPr>
          <a:xfrm rot="5400000" flipH="1" flipV="1">
            <a:off x="2617525" y="3388977"/>
            <a:ext cx="403749" cy="184231"/>
          </a:xfrm>
          <a:prstGeom prst="bentConnector3">
            <a:avLst>
              <a:gd name="adj1" fmla="val 101260"/>
            </a:avLst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Elbow Connector 76"/>
          <p:cNvCxnSpPr/>
          <p:nvPr/>
        </p:nvCxnSpPr>
        <p:spPr>
          <a:xfrm rot="16200000" flipV="1">
            <a:off x="3377075" y="3354573"/>
            <a:ext cx="472559" cy="184230"/>
          </a:xfrm>
          <a:prstGeom prst="bentConnector3">
            <a:avLst>
              <a:gd name="adj1" fmla="val 100390"/>
            </a:avLst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Elbow Connector 79"/>
          <p:cNvCxnSpPr/>
          <p:nvPr/>
        </p:nvCxnSpPr>
        <p:spPr>
          <a:xfrm rot="16200000" flipV="1">
            <a:off x="5886029" y="3361931"/>
            <a:ext cx="472559" cy="184230"/>
          </a:xfrm>
          <a:prstGeom prst="bentConnector3">
            <a:avLst>
              <a:gd name="adj1" fmla="val 100390"/>
            </a:avLst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Elbow Connector 80"/>
          <p:cNvCxnSpPr/>
          <p:nvPr/>
        </p:nvCxnSpPr>
        <p:spPr>
          <a:xfrm rot="5400000">
            <a:off x="4230700" y="2258744"/>
            <a:ext cx="472562" cy="73974"/>
          </a:xfrm>
          <a:prstGeom prst="bentConnector3">
            <a:avLst>
              <a:gd name="adj1" fmla="val 100390"/>
            </a:avLst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Elbow Connector 83"/>
          <p:cNvCxnSpPr/>
          <p:nvPr/>
        </p:nvCxnSpPr>
        <p:spPr>
          <a:xfrm rot="5400000">
            <a:off x="6672684" y="2254235"/>
            <a:ext cx="472562" cy="73974"/>
          </a:xfrm>
          <a:prstGeom prst="bentConnector3">
            <a:avLst>
              <a:gd name="adj1" fmla="val 100390"/>
            </a:avLst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5" name="Oval 84"/>
          <p:cNvSpPr/>
          <p:nvPr/>
        </p:nvSpPr>
        <p:spPr>
          <a:xfrm>
            <a:off x="1673017" y="3561072"/>
            <a:ext cx="67353" cy="67353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TextBox 85"/>
          <p:cNvSpPr txBox="1"/>
          <p:nvPr/>
        </p:nvSpPr>
        <p:spPr>
          <a:xfrm>
            <a:off x="1750958" y="2051847"/>
            <a:ext cx="461665" cy="507405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dirty="0" smtClean="0"/>
              <a:t>VCC</a:t>
            </a:r>
            <a:endParaRPr lang="en-US" dirty="0"/>
          </a:p>
        </p:txBody>
      </p:sp>
      <p:sp>
        <p:nvSpPr>
          <p:cNvPr id="87" name="TextBox 86"/>
          <p:cNvSpPr txBox="1"/>
          <p:nvPr/>
        </p:nvSpPr>
        <p:spPr>
          <a:xfrm>
            <a:off x="6696534" y="3035300"/>
            <a:ext cx="461665" cy="593125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dirty="0" smtClean="0"/>
              <a:t>GND</a:t>
            </a:r>
            <a:endParaRPr lang="en-US" dirty="0"/>
          </a:p>
        </p:txBody>
      </p:sp>
      <p:sp>
        <p:nvSpPr>
          <p:cNvPr id="88" name="TextBox 87"/>
          <p:cNvSpPr txBox="1"/>
          <p:nvPr/>
        </p:nvSpPr>
        <p:spPr>
          <a:xfrm>
            <a:off x="1806218" y="4127498"/>
            <a:ext cx="56726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1               2             3              4              5              6              7</a:t>
            </a:r>
            <a:endParaRPr lang="en-US" dirty="0"/>
          </a:p>
        </p:txBody>
      </p:sp>
      <p:sp>
        <p:nvSpPr>
          <p:cNvPr id="89" name="TextBox 88"/>
          <p:cNvSpPr txBox="1"/>
          <p:nvPr/>
        </p:nvSpPr>
        <p:spPr>
          <a:xfrm>
            <a:off x="1760365" y="1275917"/>
            <a:ext cx="56726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14             13           12            11           10            9              </a:t>
            </a:r>
            <a:r>
              <a:rPr lang="en-US" dirty="0"/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1272119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5B5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05706" y="990600"/>
            <a:ext cx="1157111" cy="380999"/>
          </a:xfrm>
          <a:prstGeom prst="rect">
            <a:avLst/>
          </a:prstGeom>
          <a:noFill/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905706" y="1368777"/>
            <a:ext cx="1157111" cy="380999"/>
          </a:xfrm>
          <a:prstGeom prst="rect">
            <a:avLst/>
          </a:prstGeom>
          <a:noFill/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905706" y="1749776"/>
            <a:ext cx="1157111" cy="380999"/>
          </a:xfrm>
          <a:prstGeom prst="rect">
            <a:avLst/>
          </a:prstGeom>
          <a:noFill/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05706" y="2137360"/>
            <a:ext cx="1157111" cy="380999"/>
          </a:xfrm>
          <a:prstGeom prst="rect">
            <a:avLst/>
          </a:prstGeom>
          <a:noFill/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95026" y="1004529"/>
            <a:ext cx="495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95026" y="1380444"/>
            <a:ext cx="495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595026" y="1741687"/>
            <a:ext cx="495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591498" y="2111019"/>
            <a:ext cx="495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876800" y="1551187"/>
            <a:ext cx="1157111" cy="929164"/>
          </a:xfrm>
          <a:prstGeom prst="rect">
            <a:avLst/>
          </a:prstGeom>
          <a:noFill/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 flipH="1">
            <a:off x="4267200" y="1981200"/>
            <a:ext cx="609600" cy="8089"/>
          </a:xfrm>
          <a:prstGeom prst="line">
            <a:avLst/>
          </a:prstGeom>
          <a:ln w="285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6028267" y="1973111"/>
            <a:ext cx="609600" cy="8089"/>
          </a:xfrm>
          <a:prstGeom prst="line">
            <a:avLst/>
          </a:prstGeom>
          <a:ln w="285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867393" y="1788445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Addr</a:t>
            </a:r>
            <a:r>
              <a:rPr lang="en-US" dirty="0" smtClean="0"/>
              <a:t>   Data</a:t>
            </a:r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4495800" y="1891595"/>
            <a:ext cx="152400" cy="179210"/>
          </a:xfrm>
          <a:prstGeom prst="line">
            <a:avLst/>
          </a:prstGeom>
          <a:ln w="285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6238993" y="1891595"/>
            <a:ext cx="152400" cy="179210"/>
          </a:xfrm>
          <a:prstGeom prst="line">
            <a:avLst/>
          </a:prstGeom>
          <a:ln w="285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495799" y="1524000"/>
            <a:ext cx="21420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2                               1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2016714" y="3783660"/>
            <a:ext cx="1157111" cy="380999"/>
          </a:xfrm>
          <a:prstGeom prst="rect">
            <a:avLst/>
          </a:prstGeom>
          <a:noFill/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016714" y="4161837"/>
            <a:ext cx="1157111" cy="380999"/>
          </a:xfrm>
          <a:prstGeom prst="rect">
            <a:avLst/>
          </a:prstGeom>
          <a:noFill/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2" name="Rectangle 21"/>
          <p:cNvSpPr/>
          <p:nvPr/>
        </p:nvSpPr>
        <p:spPr>
          <a:xfrm>
            <a:off x="2016714" y="4542836"/>
            <a:ext cx="1157111" cy="380999"/>
          </a:xfrm>
          <a:prstGeom prst="rect">
            <a:avLst/>
          </a:prstGeom>
          <a:noFill/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3" name="Rectangle 22"/>
          <p:cNvSpPr/>
          <p:nvPr/>
        </p:nvSpPr>
        <p:spPr>
          <a:xfrm>
            <a:off x="2016714" y="4930420"/>
            <a:ext cx="1157111" cy="380999"/>
          </a:xfrm>
          <a:prstGeom prst="rect">
            <a:avLst/>
          </a:prstGeom>
          <a:noFill/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706034" y="3797589"/>
            <a:ext cx="495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706034" y="4173504"/>
            <a:ext cx="495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706034" y="4534747"/>
            <a:ext cx="495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702506" y="4904079"/>
            <a:ext cx="495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</a:p>
        </p:txBody>
      </p:sp>
      <p:sp>
        <p:nvSpPr>
          <p:cNvPr id="28" name="Rectangle 27"/>
          <p:cNvSpPr/>
          <p:nvPr/>
        </p:nvSpPr>
        <p:spPr>
          <a:xfrm>
            <a:off x="4561652" y="3792505"/>
            <a:ext cx="1157111" cy="380999"/>
          </a:xfrm>
          <a:prstGeom prst="rect">
            <a:avLst/>
          </a:prstGeom>
          <a:noFill/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4561652" y="4170682"/>
            <a:ext cx="1157111" cy="380999"/>
          </a:xfrm>
          <a:prstGeom prst="rect">
            <a:avLst/>
          </a:prstGeom>
          <a:noFill/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30" name="Rectangle 29"/>
          <p:cNvSpPr/>
          <p:nvPr/>
        </p:nvSpPr>
        <p:spPr>
          <a:xfrm>
            <a:off x="4561652" y="4551681"/>
            <a:ext cx="1157111" cy="380999"/>
          </a:xfrm>
          <a:prstGeom prst="rect">
            <a:avLst/>
          </a:prstGeom>
          <a:noFill/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31" name="Rectangle 30"/>
          <p:cNvSpPr/>
          <p:nvPr/>
        </p:nvSpPr>
        <p:spPr>
          <a:xfrm>
            <a:off x="4561652" y="4939265"/>
            <a:ext cx="1157111" cy="380999"/>
          </a:xfrm>
          <a:prstGeom prst="rect">
            <a:avLst/>
          </a:prstGeom>
          <a:noFill/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250972" y="3806434"/>
            <a:ext cx="495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250972" y="4182349"/>
            <a:ext cx="495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4250972" y="4543592"/>
            <a:ext cx="495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247444" y="4912924"/>
            <a:ext cx="495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613068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5B5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81200" y="1017696"/>
            <a:ext cx="609600" cy="559832"/>
          </a:xfrm>
          <a:prstGeom prst="rect">
            <a:avLst/>
          </a:prstGeom>
          <a:noFill/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CLB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981200" y="2030968"/>
            <a:ext cx="609600" cy="559832"/>
          </a:xfrm>
          <a:prstGeom prst="rect">
            <a:avLst/>
          </a:prstGeom>
          <a:noFill/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CLB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flipH="1">
            <a:off x="2209800" y="1726168"/>
            <a:ext cx="4495800" cy="0"/>
          </a:xfrm>
          <a:prstGeom prst="line">
            <a:avLst/>
          </a:prstGeom>
          <a:ln w="285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2209800" y="1878568"/>
            <a:ext cx="4495800" cy="0"/>
          </a:xfrm>
          <a:prstGeom prst="line">
            <a:avLst/>
          </a:prstGeom>
          <a:ln w="285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3048000" y="1017696"/>
            <a:ext cx="609600" cy="559832"/>
          </a:xfrm>
          <a:prstGeom prst="rect">
            <a:avLst/>
          </a:prstGeom>
          <a:noFill/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CLB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048000" y="2030968"/>
            <a:ext cx="609600" cy="559832"/>
          </a:xfrm>
          <a:prstGeom prst="rect">
            <a:avLst/>
          </a:prstGeom>
          <a:noFill/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CLB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 flipH="1">
            <a:off x="2895599" y="1192768"/>
            <a:ext cx="1" cy="4270963"/>
          </a:xfrm>
          <a:prstGeom prst="line">
            <a:avLst/>
          </a:prstGeom>
          <a:ln w="285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2743200" y="1192768"/>
            <a:ext cx="1" cy="4270963"/>
          </a:xfrm>
          <a:prstGeom prst="line">
            <a:avLst/>
          </a:prstGeom>
          <a:ln w="285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4114800" y="1017696"/>
            <a:ext cx="609600" cy="559832"/>
          </a:xfrm>
          <a:prstGeom prst="rect">
            <a:avLst/>
          </a:prstGeom>
          <a:noFill/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CLB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114800" y="2030968"/>
            <a:ext cx="609600" cy="559832"/>
          </a:xfrm>
          <a:prstGeom prst="rect">
            <a:avLst/>
          </a:prstGeom>
          <a:noFill/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CLB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181600" y="1017696"/>
            <a:ext cx="609600" cy="559832"/>
          </a:xfrm>
          <a:prstGeom prst="rect">
            <a:avLst/>
          </a:prstGeom>
          <a:noFill/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CLB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181600" y="2030968"/>
            <a:ext cx="609600" cy="559832"/>
          </a:xfrm>
          <a:prstGeom prst="rect">
            <a:avLst/>
          </a:prstGeom>
          <a:noFill/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CLB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>
            <a:off x="3962400" y="1192768"/>
            <a:ext cx="1" cy="4270963"/>
          </a:xfrm>
          <a:prstGeom prst="line">
            <a:avLst/>
          </a:prstGeom>
          <a:ln w="285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3810000" y="1192768"/>
            <a:ext cx="0" cy="4270963"/>
          </a:xfrm>
          <a:prstGeom prst="line">
            <a:avLst/>
          </a:prstGeom>
          <a:ln w="285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5029200" y="1192768"/>
            <a:ext cx="0" cy="4270963"/>
          </a:xfrm>
          <a:prstGeom prst="line">
            <a:avLst/>
          </a:prstGeom>
          <a:ln w="285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876800" y="1192768"/>
            <a:ext cx="0" cy="4270963"/>
          </a:xfrm>
          <a:prstGeom prst="line">
            <a:avLst/>
          </a:prstGeom>
          <a:ln w="285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6096000" y="1192767"/>
            <a:ext cx="0" cy="4270964"/>
          </a:xfrm>
          <a:prstGeom prst="line">
            <a:avLst/>
          </a:prstGeom>
          <a:ln w="285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5943600" y="1192767"/>
            <a:ext cx="0" cy="4270964"/>
          </a:xfrm>
          <a:prstGeom prst="line">
            <a:avLst/>
          </a:prstGeom>
          <a:ln w="285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6248400" y="1018728"/>
            <a:ext cx="609600" cy="559832"/>
          </a:xfrm>
          <a:prstGeom prst="rect">
            <a:avLst/>
          </a:prstGeom>
          <a:noFill/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CLB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6248400" y="2032000"/>
            <a:ext cx="609600" cy="559832"/>
          </a:xfrm>
          <a:prstGeom prst="rect">
            <a:avLst/>
          </a:prstGeom>
          <a:noFill/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CLB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 flipH="1">
            <a:off x="2209800" y="2716768"/>
            <a:ext cx="4495800" cy="0"/>
          </a:xfrm>
          <a:prstGeom prst="line">
            <a:avLst/>
          </a:prstGeom>
          <a:ln w="285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>
            <a:off x="2209800" y="2869168"/>
            <a:ext cx="4495800" cy="0"/>
          </a:xfrm>
          <a:prstGeom prst="line">
            <a:avLst/>
          </a:prstGeom>
          <a:ln w="285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1981200" y="3021568"/>
            <a:ext cx="609600" cy="559832"/>
          </a:xfrm>
          <a:prstGeom prst="rect">
            <a:avLst/>
          </a:prstGeom>
          <a:noFill/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CLB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048000" y="3021568"/>
            <a:ext cx="609600" cy="559832"/>
          </a:xfrm>
          <a:prstGeom prst="rect">
            <a:avLst/>
          </a:prstGeom>
          <a:noFill/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CLB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114800" y="3021568"/>
            <a:ext cx="609600" cy="559832"/>
          </a:xfrm>
          <a:prstGeom prst="rect">
            <a:avLst/>
          </a:prstGeom>
          <a:noFill/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CLB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5181600" y="3021568"/>
            <a:ext cx="609600" cy="559832"/>
          </a:xfrm>
          <a:prstGeom prst="rect">
            <a:avLst/>
          </a:prstGeom>
          <a:noFill/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CLB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6248400" y="3022600"/>
            <a:ext cx="609600" cy="559832"/>
          </a:xfrm>
          <a:prstGeom prst="rect">
            <a:avLst/>
          </a:prstGeom>
          <a:noFill/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CLB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38" name="Straight Connector 37"/>
          <p:cNvCxnSpPr/>
          <p:nvPr/>
        </p:nvCxnSpPr>
        <p:spPr>
          <a:xfrm flipH="1">
            <a:off x="2209800" y="3707368"/>
            <a:ext cx="4495800" cy="0"/>
          </a:xfrm>
          <a:prstGeom prst="line">
            <a:avLst/>
          </a:prstGeom>
          <a:ln w="285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>
            <a:off x="2209800" y="3859768"/>
            <a:ext cx="4495800" cy="0"/>
          </a:xfrm>
          <a:prstGeom prst="line">
            <a:avLst/>
          </a:prstGeom>
          <a:ln w="285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1981200" y="4012168"/>
            <a:ext cx="609600" cy="559832"/>
          </a:xfrm>
          <a:prstGeom prst="rect">
            <a:avLst/>
          </a:prstGeom>
          <a:noFill/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CLB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3048000" y="4012168"/>
            <a:ext cx="609600" cy="559832"/>
          </a:xfrm>
          <a:prstGeom prst="rect">
            <a:avLst/>
          </a:prstGeom>
          <a:noFill/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CLB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4114800" y="4012168"/>
            <a:ext cx="609600" cy="559832"/>
          </a:xfrm>
          <a:prstGeom prst="rect">
            <a:avLst/>
          </a:prstGeom>
          <a:noFill/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CLB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5181600" y="4012168"/>
            <a:ext cx="609600" cy="559832"/>
          </a:xfrm>
          <a:prstGeom prst="rect">
            <a:avLst/>
          </a:prstGeom>
          <a:noFill/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CLB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6248400" y="4013200"/>
            <a:ext cx="609600" cy="559832"/>
          </a:xfrm>
          <a:prstGeom prst="rect">
            <a:avLst/>
          </a:prstGeom>
          <a:noFill/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CLB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45" name="Straight Connector 44"/>
          <p:cNvCxnSpPr/>
          <p:nvPr/>
        </p:nvCxnSpPr>
        <p:spPr>
          <a:xfrm flipH="1">
            <a:off x="2209800" y="4697968"/>
            <a:ext cx="4495800" cy="0"/>
          </a:xfrm>
          <a:prstGeom prst="line">
            <a:avLst/>
          </a:prstGeom>
          <a:ln w="285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H="1">
            <a:off x="2209800" y="4850368"/>
            <a:ext cx="4495800" cy="0"/>
          </a:xfrm>
          <a:prstGeom prst="line">
            <a:avLst/>
          </a:prstGeom>
          <a:ln w="28575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Rectangle 46"/>
          <p:cNvSpPr/>
          <p:nvPr/>
        </p:nvSpPr>
        <p:spPr>
          <a:xfrm>
            <a:off x="1981200" y="5002768"/>
            <a:ext cx="609600" cy="559832"/>
          </a:xfrm>
          <a:prstGeom prst="rect">
            <a:avLst/>
          </a:prstGeom>
          <a:noFill/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CLB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3048000" y="5002768"/>
            <a:ext cx="609600" cy="559832"/>
          </a:xfrm>
          <a:prstGeom prst="rect">
            <a:avLst/>
          </a:prstGeom>
          <a:noFill/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CLB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4114800" y="5002768"/>
            <a:ext cx="609600" cy="559832"/>
          </a:xfrm>
          <a:prstGeom prst="rect">
            <a:avLst/>
          </a:prstGeom>
          <a:noFill/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CLB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5181600" y="5002768"/>
            <a:ext cx="609600" cy="559832"/>
          </a:xfrm>
          <a:prstGeom prst="rect">
            <a:avLst/>
          </a:prstGeom>
          <a:noFill/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CLB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6248400" y="5003800"/>
            <a:ext cx="609600" cy="559832"/>
          </a:xfrm>
          <a:prstGeom prst="rect">
            <a:avLst/>
          </a:prstGeom>
          <a:noFill/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CLB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4" name="Rounded Rectangle 53"/>
          <p:cNvSpPr/>
          <p:nvPr/>
        </p:nvSpPr>
        <p:spPr>
          <a:xfrm>
            <a:off x="1219200" y="1116568"/>
            <a:ext cx="457200" cy="384763"/>
          </a:xfrm>
          <a:prstGeom prst="roundRect">
            <a:avLst/>
          </a:prstGeom>
          <a:noFill/>
          <a:ln w="127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000000"/>
                </a:solidFill>
              </a:rPr>
              <a:t>IOB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55" name="Rounded Rectangle 54"/>
          <p:cNvSpPr/>
          <p:nvPr/>
        </p:nvSpPr>
        <p:spPr>
          <a:xfrm>
            <a:off x="1219200" y="2107168"/>
            <a:ext cx="457200" cy="384763"/>
          </a:xfrm>
          <a:prstGeom prst="roundRect">
            <a:avLst/>
          </a:prstGeom>
          <a:noFill/>
          <a:ln w="127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000000"/>
                </a:solidFill>
              </a:rPr>
              <a:t>IOB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56" name="Rounded Rectangle 55"/>
          <p:cNvSpPr/>
          <p:nvPr/>
        </p:nvSpPr>
        <p:spPr>
          <a:xfrm>
            <a:off x="1219200" y="3097768"/>
            <a:ext cx="457200" cy="384763"/>
          </a:xfrm>
          <a:prstGeom prst="roundRect">
            <a:avLst/>
          </a:prstGeom>
          <a:noFill/>
          <a:ln w="127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000000"/>
                </a:solidFill>
              </a:rPr>
              <a:t>IOB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57" name="Rounded Rectangle 56"/>
          <p:cNvSpPr/>
          <p:nvPr/>
        </p:nvSpPr>
        <p:spPr>
          <a:xfrm>
            <a:off x="1219200" y="4088368"/>
            <a:ext cx="457200" cy="384763"/>
          </a:xfrm>
          <a:prstGeom prst="roundRect">
            <a:avLst/>
          </a:prstGeom>
          <a:noFill/>
          <a:ln w="127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000000"/>
                </a:solidFill>
              </a:rPr>
              <a:t>IOB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58" name="Rounded Rectangle 57"/>
          <p:cNvSpPr/>
          <p:nvPr/>
        </p:nvSpPr>
        <p:spPr>
          <a:xfrm>
            <a:off x="7239000" y="1116568"/>
            <a:ext cx="457200" cy="384763"/>
          </a:xfrm>
          <a:prstGeom prst="roundRect">
            <a:avLst/>
          </a:prstGeom>
          <a:noFill/>
          <a:ln w="127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000000"/>
                </a:solidFill>
              </a:rPr>
              <a:t>IOB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59" name="Rounded Rectangle 58"/>
          <p:cNvSpPr/>
          <p:nvPr/>
        </p:nvSpPr>
        <p:spPr>
          <a:xfrm>
            <a:off x="7239000" y="2107168"/>
            <a:ext cx="457200" cy="384763"/>
          </a:xfrm>
          <a:prstGeom prst="roundRect">
            <a:avLst/>
          </a:prstGeom>
          <a:noFill/>
          <a:ln w="127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000000"/>
                </a:solidFill>
              </a:rPr>
              <a:t>IOB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60" name="Rounded Rectangle 59"/>
          <p:cNvSpPr/>
          <p:nvPr/>
        </p:nvSpPr>
        <p:spPr>
          <a:xfrm>
            <a:off x="7239000" y="3097768"/>
            <a:ext cx="457200" cy="384763"/>
          </a:xfrm>
          <a:prstGeom prst="roundRect">
            <a:avLst/>
          </a:prstGeom>
          <a:noFill/>
          <a:ln w="127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000000"/>
                </a:solidFill>
              </a:rPr>
              <a:t>IOB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61" name="Rounded Rectangle 60"/>
          <p:cNvSpPr/>
          <p:nvPr/>
        </p:nvSpPr>
        <p:spPr>
          <a:xfrm>
            <a:off x="7239000" y="4088368"/>
            <a:ext cx="457200" cy="384763"/>
          </a:xfrm>
          <a:prstGeom prst="roundRect">
            <a:avLst/>
          </a:prstGeom>
          <a:noFill/>
          <a:ln w="127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000000"/>
                </a:solidFill>
              </a:rPr>
              <a:t>IOB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62" name="Rounded Rectangle 61"/>
          <p:cNvSpPr/>
          <p:nvPr/>
        </p:nvSpPr>
        <p:spPr>
          <a:xfrm>
            <a:off x="7239000" y="5078968"/>
            <a:ext cx="457200" cy="384763"/>
          </a:xfrm>
          <a:prstGeom prst="roundRect">
            <a:avLst/>
          </a:prstGeom>
          <a:noFill/>
          <a:ln w="127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000000"/>
                </a:solidFill>
              </a:rPr>
              <a:t>IOB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63" name="Rounded Rectangle 62"/>
          <p:cNvSpPr/>
          <p:nvPr/>
        </p:nvSpPr>
        <p:spPr>
          <a:xfrm>
            <a:off x="1219200" y="5078968"/>
            <a:ext cx="457200" cy="384763"/>
          </a:xfrm>
          <a:prstGeom prst="roundRect">
            <a:avLst/>
          </a:prstGeom>
          <a:noFill/>
          <a:ln w="127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000000"/>
                </a:solidFill>
              </a:rPr>
              <a:t>IOB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64" name="Rounded Rectangle 63"/>
          <p:cNvSpPr/>
          <p:nvPr/>
        </p:nvSpPr>
        <p:spPr>
          <a:xfrm>
            <a:off x="6334007" y="5943600"/>
            <a:ext cx="457200" cy="384763"/>
          </a:xfrm>
          <a:prstGeom prst="roundRect">
            <a:avLst/>
          </a:prstGeom>
          <a:noFill/>
          <a:ln w="127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000000"/>
                </a:solidFill>
              </a:rPr>
              <a:t>IOB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65" name="Rounded Rectangle 64"/>
          <p:cNvSpPr/>
          <p:nvPr/>
        </p:nvSpPr>
        <p:spPr>
          <a:xfrm>
            <a:off x="5257800" y="5943600"/>
            <a:ext cx="457200" cy="384763"/>
          </a:xfrm>
          <a:prstGeom prst="roundRect">
            <a:avLst/>
          </a:prstGeom>
          <a:noFill/>
          <a:ln w="127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000000"/>
                </a:solidFill>
              </a:rPr>
              <a:t>IOB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66" name="Rounded Rectangle 65"/>
          <p:cNvSpPr/>
          <p:nvPr/>
        </p:nvSpPr>
        <p:spPr>
          <a:xfrm>
            <a:off x="4191000" y="5943600"/>
            <a:ext cx="457200" cy="384763"/>
          </a:xfrm>
          <a:prstGeom prst="roundRect">
            <a:avLst/>
          </a:prstGeom>
          <a:noFill/>
          <a:ln w="127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000000"/>
                </a:solidFill>
              </a:rPr>
              <a:t>IOB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67" name="Rounded Rectangle 66"/>
          <p:cNvSpPr/>
          <p:nvPr/>
        </p:nvSpPr>
        <p:spPr>
          <a:xfrm>
            <a:off x="3124200" y="5943600"/>
            <a:ext cx="457200" cy="384763"/>
          </a:xfrm>
          <a:prstGeom prst="roundRect">
            <a:avLst/>
          </a:prstGeom>
          <a:noFill/>
          <a:ln w="127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000000"/>
                </a:solidFill>
              </a:rPr>
              <a:t>IOB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68" name="Rounded Rectangle 67"/>
          <p:cNvSpPr/>
          <p:nvPr/>
        </p:nvSpPr>
        <p:spPr>
          <a:xfrm>
            <a:off x="2066807" y="5943600"/>
            <a:ext cx="457200" cy="384763"/>
          </a:xfrm>
          <a:prstGeom prst="roundRect">
            <a:avLst/>
          </a:prstGeom>
          <a:noFill/>
          <a:ln w="127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000000"/>
                </a:solidFill>
              </a:rPr>
              <a:t>IOB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70" name="Rounded Rectangle 69"/>
          <p:cNvSpPr/>
          <p:nvPr/>
        </p:nvSpPr>
        <p:spPr>
          <a:xfrm>
            <a:off x="6318956" y="381000"/>
            <a:ext cx="457200" cy="384763"/>
          </a:xfrm>
          <a:prstGeom prst="roundRect">
            <a:avLst/>
          </a:prstGeom>
          <a:noFill/>
          <a:ln w="127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000000"/>
                </a:solidFill>
              </a:rPr>
              <a:t>IOB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71" name="Rounded Rectangle 70"/>
          <p:cNvSpPr/>
          <p:nvPr/>
        </p:nvSpPr>
        <p:spPr>
          <a:xfrm>
            <a:off x="5242749" y="381000"/>
            <a:ext cx="457200" cy="384763"/>
          </a:xfrm>
          <a:prstGeom prst="roundRect">
            <a:avLst/>
          </a:prstGeom>
          <a:noFill/>
          <a:ln w="127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000000"/>
                </a:solidFill>
              </a:rPr>
              <a:t>IOB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72" name="Rounded Rectangle 71"/>
          <p:cNvSpPr/>
          <p:nvPr/>
        </p:nvSpPr>
        <p:spPr>
          <a:xfrm>
            <a:off x="4175949" y="381000"/>
            <a:ext cx="457200" cy="384763"/>
          </a:xfrm>
          <a:prstGeom prst="roundRect">
            <a:avLst/>
          </a:prstGeom>
          <a:noFill/>
          <a:ln w="127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000000"/>
                </a:solidFill>
              </a:rPr>
              <a:t>IOB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73" name="Rounded Rectangle 72"/>
          <p:cNvSpPr/>
          <p:nvPr/>
        </p:nvSpPr>
        <p:spPr>
          <a:xfrm>
            <a:off x="3109149" y="381000"/>
            <a:ext cx="457200" cy="384763"/>
          </a:xfrm>
          <a:prstGeom prst="roundRect">
            <a:avLst/>
          </a:prstGeom>
          <a:noFill/>
          <a:ln w="127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000000"/>
                </a:solidFill>
              </a:rPr>
              <a:t>IOB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74" name="Rounded Rectangle 73"/>
          <p:cNvSpPr/>
          <p:nvPr/>
        </p:nvSpPr>
        <p:spPr>
          <a:xfrm>
            <a:off x="2051756" y="381000"/>
            <a:ext cx="457200" cy="384763"/>
          </a:xfrm>
          <a:prstGeom prst="roundRect">
            <a:avLst/>
          </a:prstGeom>
          <a:noFill/>
          <a:ln w="127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000000"/>
                </a:solidFill>
              </a:rPr>
              <a:t>IOB</a:t>
            </a:r>
            <a:endParaRPr lang="en-US" sz="1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9998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12700" cmpd="sng">
          <a:solidFill>
            <a:schemeClr val="tx1"/>
          </a:solidFill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solidFill>
            <a:srgbClr val="000000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51332</TotalTime>
  <Words>553</Words>
  <Application>Microsoft Macintosh PowerPoint</Application>
  <PresentationFormat>On-screen Show (4:3)</PresentationFormat>
  <Paragraphs>367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Calibri</vt:lpstr>
      <vt:lpstr>Mangal</vt:lpstr>
      <vt:lpstr>Symbol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Maryland</Company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Drew Baden</dc:creator>
  <cp:lastModifiedBy>Microsoft Office User</cp:lastModifiedBy>
  <cp:revision>204</cp:revision>
  <dcterms:created xsi:type="dcterms:W3CDTF">2016-05-15T16:33:01Z</dcterms:created>
  <dcterms:modified xsi:type="dcterms:W3CDTF">2018-01-08T20:20:57Z</dcterms:modified>
</cp:coreProperties>
</file>